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tags/tag2.xml" ContentType="application/vnd.openxmlformats-officedocument.presentationml.tags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ppt/tags/tag4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5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6"/>
  </p:sldMasterIdLst>
  <p:notesMasterIdLst>
    <p:notesMasterId r:id="rId21"/>
  </p:notesMasterIdLst>
  <p:sldIdLst>
    <p:sldId id="435" r:id="rId7"/>
    <p:sldId id="436" r:id="rId8"/>
    <p:sldId id="437" r:id="rId9"/>
    <p:sldId id="438" r:id="rId10"/>
    <p:sldId id="439" r:id="rId11"/>
    <p:sldId id="370" r:id="rId12"/>
    <p:sldId id="446" r:id="rId13"/>
    <p:sldId id="447" r:id="rId14"/>
    <p:sldId id="431" r:id="rId15"/>
    <p:sldId id="445" r:id="rId16"/>
    <p:sldId id="448" r:id="rId17"/>
    <p:sldId id="449" r:id="rId18"/>
    <p:sldId id="380" r:id="rId19"/>
    <p:sldId id="385" r:id="rId20"/>
  </p:sldIdLst>
  <p:sldSz cx="9144000" cy="514826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883"/>
    <a:srgbClr val="7C9EEA"/>
    <a:srgbClr val="EE7D11"/>
    <a:srgbClr val="FFFFFF"/>
    <a:srgbClr val="6D93BD"/>
    <a:srgbClr val="9BB5D1"/>
    <a:srgbClr val="000000"/>
    <a:srgbClr val="002D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76" autoAdjust="0"/>
    <p:restoredTop sz="92857" autoAdjust="0"/>
  </p:normalViewPr>
  <p:slideViewPr>
    <p:cSldViewPr>
      <p:cViewPr varScale="1">
        <p:scale>
          <a:sx n="152" d="100"/>
          <a:sy n="152" d="100"/>
        </p:scale>
        <p:origin x="702" y="144"/>
      </p:cViewPr>
      <p:guideLst>
        <p:guide orient="horz" pos="1622"/>
        <p:guide pos="2880"/>
      </p:guideLst>
    </p:cSldViewPr>
  </p:slideViewPr>
  <p:outlineViewPr>
    <p:cViewPr>
      <p:scale>
        <a:sx n="33" d="100"/>
        <a:sy n="33" d="100"/>
      </p:scale>
      <p:origin x="0" y="665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BAAAA19-5A99-46A3-82EF-916FE9FA8DC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E2BF51-9772-4E47-A0BE-F5B2BB1E8CB1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F406B0B-A1FC-4867-B4ED-538FF38CB416}" type="datetimeFigureOut">
              <a:rPr lang="en-US"/>
              <a:pPr>
                <a:defRPr/>
              </a:pPr>
              <a:t>4/5/2022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D7EEE2F-3944-4238-BEC8-FC8D1C5724F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4175" y="685800"/>
            <a:ext cx="60896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4D26C5B-8E9E-42D6-9601-8D2B482AED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B09BE7-8E4C-4C63-AB49-6650095B393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7754D0-AC9B-4608-A149-A628BA6AED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45D6EEDB-6993-4280-852A-DD959467BF7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85F76EFC-7094-4E5A-8B2A-27ADCE84B66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E63482EF-5FA9-41CB-B913-6CAF829875F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3 point slide</a:t>
            </a: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0B644C16-4AD2-4182-9877-13E1B57535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DAD4730-4F5A-4DDA-AC07-D7B188480083}" type="slidenum">
              <a:rPr lang="en-US" altLang="en-US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7B386496-7FDC-403E-A061-85931C63F9B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1DD031D1-5203-4054-B71B-33132515F2C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In the future, it will not be enough having machine-read samples; unique samples fingerprinting will be the new standard.</a:t>
            </a:r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426EBE91-9EE7-4FCD-AF7D-5A62F36D25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BAD9B1A-2749-4111-ADC6-A804C1781BAA}" type="slidenum">
              <a:rPr lang="en-US" altLang="en-US"/>
              <a:pPr>
                <a:spcBef>
                  <a:spcPct val="0"/>
                </a:spcBef>
              </a:pPr>
              <a:t>10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3EB416DA-3121-4D59-BA93-30F1F4E4AB7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6852026B-07DA-4141-9AFD-9E0EB0160CE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3 point slide</a:t>
            </a:r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5DF9ECCA-908B-438D-B8A7-C8421DD5C1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95A0DDD-35A2-42CC-82C1-A0EE186F4779}" type="slidenum">
              <a:rPr lang="en-US" altLang="en-US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ECAF155A-8FAF-4F04-88B7-FBA6ED78EB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86CAA63C-4B9C-45A2-ABC6-19A015E27F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9B0D65FC-2CA5-4A8D-96AB-BC142E9A2F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87757446-A494-469A-8B86-DA753DDB5BCD}" type="slidenum">
              <a:rPr lang="en-US" altLang="en-US"/>
              <a:pPr/>
              <a:t>12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>
            <a:extLst>
              <a:ext uri="{FF2B5EF4-FFF2-40B4-BE49-F238E27FC236}">
                <a16:creationId xmlns:a16="http://schemas.microsoft.com/office/drawing/2014/main" id="{070F06C0-FE97-461F-A58E-C5EE7A09BD0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>
            <a:extLst>
              <a:ext uri="{FF2B5EF4-FFF2-40B4-BE49-F238E27FC236}">
                <a16:creationId xmlns:a16="http://schemas.microsoft.com/office/drawing/2014/main" id="{B44B4A16-66B3-4073-8A5A-14D11D8F288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da-DK" altLang="en-US"/>
              <a:t>Collaboration is key. Nobody can grasp it all by themselves. I would like to take the opportunity to invite whoever is interested to grow this</a:t>
            </a:r>
            <a:endParaRPr lang="en-US" altLang="en-US"/>
          </a:p>
        </p:txBody>
      </p:sp>
      <p:sp>
        <p:nvSpPr>
          <p:cNvPr id="28676" name="Slide Number Placeholder 3">
            <a:extLst>
              <a:ext uri="{FF2B5EF4-FFF2-40B4-BE49-F238E27FC236}">
                <a16:creationId xmlns:a16="http://schemas.microsoft.com/office/drawing/2014/main" id="{6A79B229-6FA6-478B-8A48-4BB846F672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8534932-D56E-4DF2-B67B-86C9BBD83483}" type="slidenum">
              <a:rPr lang="en-US" altLang="en-US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0A60868F-B365-42AF-BD33-BE3F98B975A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3292D540-6702-4CBD-A1D1-9AC200FFFBA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3 point slide</a:t>
            </a:r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099CD09A-BB18-4D3D-9C8C-853402DEA3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D788C00-5BDD-44E5-BBB4-454CE8A3EE64}" type="slidenum">
              <a:rPr lang="en-US" altLang="en-US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219F416A-292B-4A8D-B725-E3C358A4DC3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34B188A1-3A73-45DF-9841-9C4E19BF7FB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3 point slide</a:t>
            </a:r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C60FFB04-09E3-495D-A1A1-E53E2EFBD4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B576128-0FFD-43FF-A253-AAFB3619A3AD}" type="slidenum">
              <a:rPr lang="en-US" altLang="en-US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321E5039-6671-40E2-97E8-45937EBFE5D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BA5A24FF-F7A9-41BD-9850-9543B1931BC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3 point slide</a:t>
            </a:r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8EC7D86C-97C6-4129-8543-B8050014F5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4F82B15-84BD-4791-8EC0-48A518603714}" type="slidenum">
              <a:rPr lang="en-US" altLang="en-US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FFBBC767-7340-4372-9014-A5224AE5D67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4A225FBF-70BD-4E69-BBC6-CEF68A3A833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b="1"/>
              <a:t>General  Eurofins Intro Slide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/>
              <a:t>- May change the top right circle image to industry specific picture. Industry-specific circle images can be taken from the industry testing services slides from later in this presentation.</a:t>
            </a:r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8BFB9CDA-6FD2-4026-AA57-8A2CBC381F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8C2C546-A84D-4458-AAF4-F98E26CB890A}" type="slidenum">
              <a:rPr lang="en-US" altLang="en-US"/>
              <a:pPr>
                <a:spcBef>
                  <a:spcPct val="0"/>
                </a:spcBef>
              </a:pPr>
              <a:t>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70F1D0CF-F5DA-402F-ADEB-033ACC4A5D4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3A49D435-8A26-4F6C-8F20-DB4E1A1AFE3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introduction to myself, and Eurofins DQCI</a:t>
            </a:r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06BD51BA-B878-44D1-A9C9-CA9788E57A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74723EC-CB9A-4FBC-8CE6-ABFE81607B5A}" type="slidenum">
              <a:rPr lang="en-US" altLang="en-US"/>
              <a:pPr>
                <a:spcBef>
                  <a:spcPct val="0"/>
                </a:spcBef>
              </a:pPr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8DD1760B-E69A-4ECD-9F37-258CB8FE195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8C30E5D5-6FC6-460F-A763-5C48B17A8C1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Business model: Why do some services survive, and others don’t.</a:t>
            </a:r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7129C5E7-7411-4F4A-BA44-6B94BBCB45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753F8AC-D112-4B7C-B2C7-9B4F26DD0846}" type="slidenum">
              <a:rPr lang="en-US" altLang="en-US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id="{428C8E8B-9334-429C-8DFA-F48E9E987A0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id="{BDE75EF1-3FB1-4813-BC7F-FC1984B5F07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da-DK" altLang="en-US"/>
              <a:t>T</a:t>
            </a:r>
            <a:r>
              <a:rPr lang="en-US" altLang="en-US"/>
              <a:t>raceability is the key, when data is the key business model. </a:t>
            </a:r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1B2F6395-F4A4-4ADB-95FC-B27463E236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6366895-3956-4C38-B10D-9A925888224A}" type="slidenum">
              <a:rPr lang="en-US" altLang="en-US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D4951712-900E-4122-B11E-4D261FABBB3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25F0CA7C-3753-4C70-B94D-93522A147C1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3 point slide</a:t>
            </a:r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85C3C39E-ACD2-4A7A-B9F9-18199D543D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D73D00C-5446-45AD-81A6-A18471A96A81}" type="slidenum">
              <a:rPr lang="en-US" altLang="en-US"/>
              <a:pPr>
                <a:spcBef>
                  <a:spcPct val="0"/>
                </a:spcBef>
              </a:pPr>
              <a:t>9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9299"/>
            <a:ext cx="7772400" cy="110354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7349"/>
            <a:ext cx="6400800" cy="13156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346A1E-54CB-45E5-A3F2-F8C0FCE1B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65F678-8CF1-46D5-BEB2-1286B8F8757C}" type="datetimeFigureOut">
              <a:rPr lang="en-US"/>
              <a:pPr>
                <a:defRPr/>
              </a:pPr>
              <a:t>4/5/2022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238E5F-B9A5-42CE-807A-7D2CB65DD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120CD1-2D55-4948-81CF-5F358C583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AF9528-2F4B-4D1B-8E56-A3B27EBF83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4857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C59F32-3F26-4C22-BA81-801C96895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252035-ADF8-4742-8C66-DA74D9571952}" type="datetimeFigureOut">
              <a:rPr lang="en-US"/>
              <a:pPr>
                <a:defRPr/>
              </a:pPr>
              <a:t>4/5/2022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15239D-DDD8-4694-8705-677DA5D51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BDFAA5-85FA-46D0-8ABD-72E549F6C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03E1D2-13EA-4C7A-B698-C5D0B4F982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21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926"/>
            <a:ext cx="2057400" cy="32939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926"/>
            <a:ext cx="6019800" cy="329393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C68C73-B7C4-4C10-B42A-19AC602DB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0ACF62-7D2E-4109-91BD-5D3A58A5ACC0}" type="datetimeFigureOut">
              <a:rPr lang="en-US"/>
              <a:pPr>
                <a:defRPr/>
              </a:pPr>
              <a:t>4/5/2022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C8653A-82F8-4C56-89EA-05B79CF0D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CC0F6-8008-4679-8413-C63E15078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856FA7-7155-4914-B755-F2D1C029E2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5291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CB1E69-1F12-4B1E-BF5B-CC013F2EB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0B013B-5FB4-4611-B4AC-85FB0B0C4F0F}" type="datetimeFigureOut">
              <a:rPr lang="en-US"/>
              <a:pPr>
                <a:defRPr/>
              </a:pPr>
              <a:t>4/5/2022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5D72B3-BCDC-4A8B-A71A-64221D926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B50B47-003B-41CB-AB9B-D099DA741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4A35E5-8B17-41A5-8DFC-BDBC52E20F0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9503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8237"/>
            <a:ext cx="7772400" cy="102250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2054"/>
            <a:ext cx="7772400" cy="1126182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E255D-0E82-4F6E-81A6-63D9A3F26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A1AD7-7545-4D9E-BA9A-8E3881AAD155}" type="datetimeFigureOut">
              <a:rPr lang="en-US"/>
              <a:pPr>
                <a:defRPr/>
              </a:pPr>
              <a:t>4/5/2022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BA5D53-57FD-4BA4-9B3D-FA27CE5B9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D364BC-5389-4725-8E82-7E9D02C29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93C471-9B6B-4039-ADCC-8CB1464410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7080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948"/>
            <a:ext cx="4038600" cy="2547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948"/>
            <a:ext cx="4038600" cy="2547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B9E3E8C-8F69-4065-91CD-F3C604AFB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901C0-4AD3-44F8-96E1-BACB0444E585}" type="datetimeFigureOut">
              <a:rPr lang="en-US"/>
              <a:pPr>
                <a:defRPr/>
              </a:pPr>
              <a:t>4/5/2022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E07BF7E-B8A9-42D5-A2B9-40DDAC97A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0AEF095-76A1-45E3-8548-4AA691D15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8F27E2-184D-4C25-9CCC-9C18D77086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5606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170"/>
            <a:ext cx="8229600" cy="85804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2401"/>
            <a:ext cx="4040188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2667"/>
            <a:ext cx="4040188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2401"/>
            <a:ext cx="4041775" cy="48026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2667"/>
            <a:ext cx="4041775" cy="29662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CD7BFBF-63A5-447E-9755-A847DAD23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D8052-644B-423E-A7AC-D1CBBECB5842}" type="datetimeFigureOut">
              <a:rPr lang="en-US"/>
              <a:pPr>
                <a:defRPr/>
              </a:pPr>
              <a:t>4/5/2022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4E0B2DE-5642-4474-AD45-8517034F9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3DBC6DF-2B0D-4E4C-A8C2-9688B723E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77D2D2-FFE7-463A-8CCA-3DD80B4134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4390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3531864-C3A1-4EB4-A464-635FA1AEA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1FEED-5D9C-497D-A3B1-180F033DF73B}" type="datetimeFigureOut">
              <a:rPr lang="en-US"/>
              <a:pPr>
                <a:defRPr/>
              </a:pPr>
              <a:t>4/5/2022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F3EB0DF-5036-4CC7-8A8A-32C9510DC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CF24ECF-488A-4B87-BFCE-0015DD1BE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72D766-9CA7-4A2F-B5FE-D98657262F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6885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A0E7F2A-4568-444C-985E-0116FC0E8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62E91-929B-4D28-990E-F1AC529A221B}" type="datetimeFigureOut">
              <a:rPr lang="en-US"/>
              <a:pPr>
                <a:defRPr/>
              </a:pPr>
              <a:t>4/5/2022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88C06D19-632B-4163-B6C8-92DE0D350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5182D61-53C5-4252-8D7A-E3DD1CAAD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250899-DF70-458B-BD84-D03B2A4D8C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3386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978"/>
            <a:ext cx="3008313" cy="87234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978"/>
            <a:ext cx="5111750" cy="43939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7324"/>
            <a:ext cx="3008313" cy="352155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40211A9-B82E-4C82-A278-CA775BABB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18E2CC-B40D-4689-9271-F235557973E5}" type="datetimeFigureOut">
              <a:rPr lang="en-US"/>
              <a:pPr>
                <a:defRPr/>
              </a:pPr>
              <a:t>4/5/2022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D3BB166-433A-4A31-BD83-11EFB4A47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17A2FBC-C379-4B70-A546-B73D22BF6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75BE53-9C2B-4EFE-97FC-ECBBE38124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8925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3784"/>
            <a:ext cx="5486400" cy="42544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006"/>
            <a:ext cx="5486400" cy="3088958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9231"/>
            <a:ext cx="5486400" cy="60420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ABC65FE-F0D1-4165-851B-6DCBF9B7BA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3C871-DC12-49E0-B1C4-13C61534D164}" type="datetimeFigureOut">
              <a:rPr lang="en-US"/>
              <a:pPr>
                <a:defRPr/>
              </a:pPr>
              <a:t>4/5/2022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6A22A60-5236-4BA9-BA5A-B63052011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F66F3E9-7E87-4510-B3FA-62BBC9134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83408E-E611-482B-84C6-232C40FF87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9883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F7A46C9F-32D6-49D3-8EDC-06C38EBDBFD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EBC849E3-3D1A-46C2-9B3D-093106CAE7F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1738"/>
            <a:ext cx="8229600" cy="339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70F239-ECEA-426D-8C71-A0B5C7644A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72025"/>
            <a:ext cx="21336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620555D-B95D-43A4-8508-5C723A1B7569}" type="datetimeFigureOut">
              <a:rPr lang="en-US"/>
              <a:pPr>
                <a:defRPr/>
              </a:pPr>
              <a:t>4/5/2022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F4B8B3-9523-45B5-A70D-ECBEEE687D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72025"/>
            <a:ext cx="2895600" cy="2730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5CA8D0-42A2-4E2B-A36F-7AD86A548D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72025"/>
            <a:ext cx="2133600" cy="2730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90AD"/>
                </a:solidFill>
                <a:latin typeface="Arial" panose="020B0604020202020204" pitchFamily="34" charset="0"/>
              </a:defRPr>
            </a:lvl1pPr>
          </a:lstStyle>
          <a:p>
            <a:fld id="{2224091E-9CB0-4D21-8D26-09A9404B0E7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10" Type="http://schemas.openxmlformats.org/officeDocument/2006/relationships/image" Target="../media/image35.png"/><Relationship Id="rId4" Type="http://schemas.openxmlformats.org/officeDocument/2006/relationships/image" Target="../media/image4.pn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video" Target="file:///C:\Users\VH7I\Documents\NDHIA\Presentation%202022\Drone.mp4" TargetMode="External"/><Relationship Id="rId1" Type="http://schemas.openxmlformats.org/officeDocument/2006/relationships/tags" Target="../tags/tag5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26" Type="http://schemas.openxmlformats.org/officeDocument/2006/relationships/image" Target="../media/image65.png"/><Relationship Id="rId3" Type="http://schemas.openxmlformats.org/officeDocument/2006/relationships/image" Target="../media/image42.png"/><Relationship Id="rId21" Type="http://schemas.openxmlformats.org/officeDocument/2006/relationships/image" Target="../media/image60.png"/><Relationship Id="rId34" Type="http://schemas.openxmlformats.org/officeDocument/2006/relationships/image" Target="../media/image73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5" Type="http://schemas.openxmlformats.org/officeDocument/2006/relationships/image" Target="../media/image64.png"/><Relationship Id="rId33" Type="http://schemas.openxmlformats.org/officeDocument/2006/relationships/image" Target="../media/image72.png"/><Relationship Id="rId2" Type="http://schemas.openxmlformats.org/officeDocument/2006/relationships/image" Target="../media/image41.png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29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24" Type="http://schemas.openxmlformats.org/officeDocument/2006/relationships/image" Target="../media/image63.png"/><Relationship Id="rId32" Type="http://schemas.openxmlformats.org/officeDocument/2006/relationships/image" Target="../media/image71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23" Type="http://schemas.openxmlformats.org/officeDocument/2006/relationships/image" Target="../media/image62.png"/><Relationship Id="rId28" Type="http://schemas.openxmlformats.org/officeDocument/2006/relationships/image" Target="../media/image67.png"/><Relationship Id="rId36" Type="http://schemas.openxmlformats.org/officeDocument/2006/relationships/image" Target="../media/image75.png"/><Relationship Id="rId10" Type="http://schemas.openxmlformats.org/officeDocument/2006/relationships/image" Target="../media/image49.png"/><Relationship Id="rId19" Type="http://schemas.openxmlformats.org/officeDocument/2006/relationships/image" Target="../media/image58.png"/><Relationship Id="rId31" Type="http://schemas.openxmlformats.org/officeDocument/2006/relationships/image" Target="../media/image70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Relationship Id="rId22" Type="http://schemas.openxmlformats.org/officeDocument/2006/relationships/image" Target="../media/image61.png"/><Relationship Id="rId27" Type="http://schemas.openxmlformats.org/officeDocument/2006/relationships/image" Target="../media/image66.png"/><Relationship Id="rId30" Type="http://schemas.openxmlformats.org/officeDocument/2006/relationships/image" Target="../media/image69.png"/><Relationship Id="rId35" Type="http://schemas.openxmlformats.org/officeDocument/2006/relationships/image" Target="../media/image74.png"/><Relationship Id="rId8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4.png"/><Relationship Id="rId9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3.jpe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11" Type="http://schemas.openxmlformats.org/officeDocument/2006/relationships/image" Target="../media/image28.pn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4.png"/><Relationship Id="rId9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ubtitle 2">
            <a:extLst>
              <a:ext uri="{FF2B5EF4-FFF2-40B4-BE49-F238E27FC236}">
                <a16:creationId xmlns:a16="http://schemas.microsoft.com/office/drawing/2014/main" id="{BE2C561C-80AE-4FAE-898E-4529DA0E5782}"/>
              </a:ext>
            </a:extLst>
          </p:cNvPr>
          <p:cNvSpPr txBox="1">
            <a:spLocks/>
          </p:cNvSpPr>
          <p:nvPr/>
        </p:nvSpPr>
        <p:spPr bwMode="auto">
          <a:xfrm>
            <a:off x="255588" y="304800"/>
            <a:ext cx="8202612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2000" b="1">
                <a:solidFill>
                  <a:srgbClr val="003883"/>
                </a:solidFill>
              </a:rPr>
              <a:t>How to use this slide deck</a:t>
            </a:r>
          </a:p>
        </p:txBody>
      </p:sp>
      <p:sp>
        <p:nvSpPr>
          <p:cNvPr id="3075" name="Rectangle 4">
            <a:extLst>
              <a:ext uri="{FF2B5EF4-FFF2-40B4-BE49-F238E27FC236}">
                <a16:creationId xmlns:a16="http://schemas.microsoft.com/office/drawing/2014/main" id="{770378A8-360D-40EC-92FB-F2626D1EEF41}"/>
              </a:ext>
            </a:extLst>
          </p:cNvPr>
          <p:cNvSpPr>
            <a:spLocks/>
          </p:cNvSpPr>
          <p:nvPr/>
        </p:nvSpPr>
        <p:spPr bwMode="auto">
          <a:xfrm>
            <a:off x="2286000" y="3305175"/>
            <a:ext cx="45862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rgbClr val="FFFFFF"/>
              </a:solidFill>
              <a:latin typeface="Calibri" panose="020F0502020204030204" pitchFamily="34" charset="0"/>
              <a:ea typeface="MS PGothic" panose="020B0600070205080204" pitchFamily="34" charset="-128"/>
              <a:cs typeface="Lato Light"/>
              <a:sym typeface="Lato Ligh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A139BFE-0315-4F17-A59F-07B4E5AA2AC2}"/>
              </a:ext>
            </a:extLst>
          </p:cNvPr>
          <p:cNvSpPr/>
          <p:nvPr/>
        </p:nvSpPr>
        <p:spPr>
          <a:xfrm>
            <a:off x="255588" y="287338"/>
            <a:ext cx="8202612" cy="457200"/>
          </a:xfrm>
          <a:prstGeom prst="rect">
            <a:avLst/>
          </a:prstGeom>
          <a:noFill/>
          <a:ln>
            <a:solidFill>
              <a:srgbClr val="EE7D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77" name="Content Placeholder 11">
            <a:extLst>
              <a:ext uri="{FF2B5EF4-FFF2-40B4-BE49-F238E27FC236}">
                <a16:creationId xmlns:a16="http://schemas.microsoft.com/office/drawing/2014/main" id="{9EAB7596-8559-46EA-A347-B5B4B20C3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49338"/>
            <a:ext cx="5562600" cy="1447800"/>
          </a:xfrm>
        </p:spPr>
        <p:txBody>
          <a:bodyPr/>
          <a:lstStyle/>
          <a:p>
            <a:r>
              <a:rPr lang="en-US" altLang="en-US" sz="1600" b="1">
                <a:solidFill>
                  <a:srgbClr val="003883"/>
                </a:solidFill>
                <a:ea typeface="Lato Light"/>
                <a:cs typeface="Lato Light"/>
                <a:sym typeface="Lato Light"/>
              </a:rPr>
              <a:t>What to do if the presentation looks “squished”:</a:t>
            </a:r>
          </a:p>
          <a:p>
            <a:pPr lvl="1"/>
            <a:r>
              <a:rPr lang="en-US" altLang="en-US" sz="1200" u="sng">
                <a:solidFill>
                  <a:srgbClr val="003883"/>
                </a:solidFill>
                <a:ea typeface="Lato Light"/>
                <a:cs typeface="Lato Light"/>
                <a:sym typeface="Lato Light"/>
              </a:rPr>
              <a:t>Changing the aspect ratio of the slides:</a:t>
            </a:r>
            <a:r>
              <a:rPr lang="en-US" altLang="en-US" sz="1200">
                <a:solidFill>
                  <a:srgbClr val="003883"/>
                </a:solidFill>
                <a:ea typeface="Lato Light"/>
                <a:cs typeface="Lato Light"/>
                <a:sym typeface="Lato Light"/>
              </a:rPr>
              <a:t> “Design” tab </a:t>
            </a:r>
            <a:r>
              <a:rPr lang="en-US" altLang="en-US" sz="1200">
                <a:solidFill>
                  <a:srgbClr val="003883"/>
                </a:solidFill>
                <a:ea typeface="Lato Light"/>
                <a:cs typeface="Lato Light"/>
                <a:sym typeface="Wingdings" panose="05000000000000000000" pitchFamily="2" charset="2"/>
              </a:rPr>
              <a:t> “Page Setup”  change width to 10in. and height to 5.63in</a:t>
            </a:r>
            <a:endParaRPr lang="en-US" altLang="en-US" sz="1200">
              <a:solidFill>
                <a:srgbClr val="003883"/>
              </a:solidFill>
              <a:ea typeface="Lato Light"/>
              <a:cs typeface="Lato Light"/>
              <a:sym typeface="Lato Light"/>
            </a:endParaRPr>
          </a:p>
          <a:p>
            <a:endParaRPr lang="en-US" altLang="en-US" sz="1200">
              <a:solidFill>
                <a:srgbClr val="003883"/>
              </a:solidFill>
              <a:ea typeface="Lato Light"/>
              <a:cs typeface="Lato Light"/>
              <a:sym typeface="Lato Light"/>
            </a:endParaRPr>
          </a:p>
          <a:p>
            <a:r>
              <a:rPr lang="en-US" altLang="en-US" sz="1200">
                <a:solidFill>
                  <a:srgbClr val="003883"/>
                </a:solidFill>
                <a:ea typeface="Lato Light"/>
                <a:cs typeface="Lato Light"/>
                <a:sym typeface="Lato Light"/>
              </a:rPr>
              <a:t>Delete or hide any unwanted/irrelevant slides</a:t>
            </a:r>
          </a:p>
        </p:txBody>
      </p:sp>
      <p:grpSp>
        <p:nvGrpSpPr>
          <p:cNvPr id="3078" name="Group 1">
            <a:extLst>
              <a:ext uri="{FF2B5EF4-FFF2-40B4-BE49-F238E27FC236}">
                <a16:creationId xmlns:a16="http://schemas.microsoft.com/office/drawing/2014/main" id="{509EACC5-8B8D-43BA-9A69-C9482AAA3F9E}"/>
              </a:ext>
            </a:extLst>
          </p:cNvPr>
          <p:cNvGrpSpPr>
            <a:grpSpLocks/>
          </p:cNvGrpSpPr>
          <p:nvPr/>
        </p:nvGrpSpPr>
        <p:grpSpPr bwMode="auto">
          <a:xfrm>
            <a:off x="6248400" y="1184275"/>
            <a:ext cx="1976438" cy="838200"/>
            <a:chOff x="6553200" y="973931"/>
            <a:chExt cx="2057400" cy="872319"/>
          </a:xfrm>
        </p:grpSpPr>
        <p:pic>
          <p:nvPicPr>
            <p:cNvPr id="3083" name="Picture 8">
              <a:extLst>
                <a:ext uri="{FF2B5EF4-FFF2-40B4-BE49-F238E27FC236}">
                  <a16:creationId xmlns:a16="http://schemas.microsoft.com/office/drawing/2014/main" id="{1C24923D-C09F-4FED-B47B-E1B828B483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00" y="973931"/>
              <a:ext cx="1981200" cy="8723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1F280C2-427D-45A7-92A4-4649F42C4A6A}"/>
                </a:ext>
              </a:extLst>
            </p:cNvPr>
            <p:cNvSpPr/>
            <p:nvPr/>
          </p:nvSpPr>
          <p:spPr bwMode="auto">
            <a:xfrm>
              <a:off x="6553200" y="1125926"/>
              <a:ext cx="508979" cy="60963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pic>
        <p:nvPicPr>
          <p:cNvPr id="3079" name="Picture 9">
            <a:extLst>
              <a:ext uri="{FF2B5EF4-FFF2-40B4-BE49-F238E27FC236}">
                <a16:creationId xmlns:a16="http://schemas.microsoft.com/office/drawing/2014/main" id="{00FED5D8-8725-4373-890E-AD8A03E9E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359025"/>
            <a:ext cx="27686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Content Placeholder 11">
            <a:extLst>
              <a:ext uri="{FF2B5EF4-FFF2-40B4-BE49-F238E27FC236}">
                <a16:creationId xmlns:a16="http://schemas.microsoft.com/office/drawing/2014/main" id="{3E881581-9660-4210-9F02-32CFD45E0BB3}"/>
              </a:ext>
            </a:extLst>
          </p:cNvPr>
          <p:cNvSpPr txBox="1">
            <a:spLocks/>
          </p:cNvSpPr>
          <p:nvPr/>
        </p:nvSpPr>
        <p:spPr bwMode="auto">
          <a:xfrm>
            <a:off x="457200" y="2549525"/>
            <a:ext cx="5334000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200">
                <a:solidFill>
                  <a:srgbClr val="003883"/>
                </a:solidFill>
                <a:ea typeface="Lato Light"/>
                <a:cs typeface="Lato Light"/>
                <a:sym typeface="Lato Light"/>
              </a:rPr>
              <a:t>Use the hidden slides at the end of the presentation as templates for adding additional content</a:t>
            </a:r>
          </a:p>
          <a:p>
            <a:pPr lvl="1"/>
            <a:r>
              <a:rPr lang="en-US" altLang="en-US" sz="1200" u="sng">
                <a:solidFill>
                  <a:srgbClr val="003883"/>
                </a:solidFill>
                <a:ea typeface="Lato Light"/>
                <a:cs typeface="Lato Light"/>
                <a:sym typeface="Lato Light"/>
              </a:rPr>
              <a:t>To unhide slides:</a:t>
            </a:r>
            <a:r>
              <a:rPr lang="en-US" altLang="en-US" sz="1200">
                <a:solidFill>
                  <a:srgbClr val="003883"/>
                </a:solidFill>
                <a:ea typeface="Lato Light"/>
                <a:cs typeface="Lato Light"/>
                <a:sym typeface="Lato Light"/>
              </a:rPr>
              <a:t> right click desired slide </a:t>
            </a:r>
            <a:r>
              <a:rPr lang="en-US" altLang="en-US" sz="1200">
                <a:solidFill>
                  <a:srgbClr val="003883"/>
                </a:solidFill>
                <a:ea typeface="Lato Light"/>
                <a:cs typeface="Lato Light"/>
                <a:sym typeface="Wingdings" panose="05000000000000000000" pitchFamily="2" charset="2"/>
              </a:rPr>
              <a:t> click “hide slide” at bottom of window to unhide the slide</a:t>
            </a:r>
            <a:endParaRPr lang="en-US" altLang="en-US" sz="1200">
              <a:solidFill>
                <a:srgbClr val="003883"/>
              </a:solidFill>
              <a:ea typeface="Lato Light"/>
              <a:cs typeface="Lato Light"/>
              <a:sym typeface="Lato Light"/>
            </a:endParaRPr>
          </a:p>
          <a:p>
            <a:endParaRPr lang="en-US" altLang="en-US" sz="1200">
              <a:solidFill>
                <a:srgbClr val="003883"/>
              </a:solidFill>
              <a:ea typeface="Lato Light"/>
              <a:cs typeface="Lato Light"/>
              <a:sym typeface="Lato Light"/>
            </a:endParaRPr>
          </a:p>
          <a:p>
            <a:r>
              <a:rPr lang="en-US" altLang="en-US" sz="1200">
                <a:solidFill>
                  <a:srgbClr val="003883"/>
                </a:solidFill>
                <a:ea typeface="Lato Light"/>
                <a:cs typeface="Lato Light"/>
                <a:sym typeface="Lato Light"/>
              </a:rPr>
              <a:t>Copy and paste icons from the hidden “Icons” slide onto new slides (optional)</a:t>
            </a:r>
          </a:p>
          <a:p>
            <a:pPr lvl="1"/>
            <a:r>
              <a:rPr lang="en-US" altLang="en-US" sz="1200" u="sng">
                <a:solidFill>
                  <a:srgbClr val="003883"/>
                </a:solidFill>
                <a:ea typeface="Lato Light"/>
                <a:cs typeface="Lato Light"/>
                <a:sym typeface="Lato Light"/>
              </a:rPr>
              <a:t>Resize icons</a:t>
            </a:r>
            <a:r>
              <a:rPr lang="en-US" altLang="en-US" sz="1200">
                <a:solidFill>
                  <a:srgbClr val="003883"/>
                </a:solidFill>
                <a:ea typeface="Lato Light"/>
                <a:cs typeface="Lato Light"/>
                <a:sym typeface="Lato Light"/>
              </a:rPr>
              <a:t> by holding down the shift key then dragging the corner of the icon to the desired size</a:t>
            </a:r>
          </a:p>
        </p:txBody>
      </p:sp>
      <p:pic>
        <p:nvPicPr>
          <p:cNvPr id="3081" name="Picture 2" descr="N:\01- DESIGN\Logos\Eurofins Corporate\Full Color Logo\digital\euroquad (RGB)_300px.png">
            <a:extLst>
              <a:ext uri="{FF2B5EF4-FFF2-40B4-BE49-F238E27FC236}">
                <a16:creationId xmlns:a16="http://schemas.microsoft.com/office/drawing/2014/main" id="{571DF7B1-B4BA-469F-B896-921583499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737100"/>
            <a:ext cx="1219200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id="{018BD112-59C3-485B-BDE6-01BFE061A3D6}"/>
              </a:ext>
            </a:extLst>
          </p:cNvPr>
          <p:cNvCxnSpPr/>
          <p:nvPr/>
        </p:nvCxnSpPr>
        <p:spPr>
          <a:xfrm flipV="1">
            <a:off x="0" y="4630738"/>
            <a:ext cx="9134475" cy="342900"/>
          </a:xfrm>
          <a:prstGeom prst="bentConnector3">
            <a:avLst>
              <a:gd name="adj1" fmla="val 83263"/>
            </a:avLst>
          </a:prstGeom>
          <a:ln w="28575">
            <a:solidFill>
              <a:srgbClr val="0038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ubtitle 2">
            <a:extLst>
              <a:ext uri="{FF2B5EF4-FFF2-40B4-BE49-F238E27FC236}">
                <a16:creationId xmlns:a16="http://schemas.microsoft.com/office/drawing/2014/main" id="{5BEF4914-6F3A-4C08-9C85-BB9EB4F16B78}"/>
              </a:ext>
            </a:extLst>
          </p:cNvPr>
          <p:cNvSpPr txBox="1">
            <a:spLocks/>
          </p:cNvSpPr>
          <p:nvPr/>
        </p:nvSpPr>
        <p:spPr bwMode="auto">
          <a:xfrm>
            <a:off x="285750" y="320675"/>
            <a:ext cx="7761288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da-DK" altLang="en-US" sz="3600" b="1">
                <a:solidFill>
                  <a:srgbClr val="003883"/>
                </a:solidFill>
              </a:rPr>
              <a:t>Future of traceability	</a:t>
            </a:r>
            <a:endParaRPr lang="en-US" altLang="en-US" sz="3600" b="1">
              <a:solidFill>
                <a:srgbClr val="003883"/>
              </a:solidFill>
            </a:endParaRPr>
          </a:p>
        </p:txBody>
      </p:sp>
      <p:sp>
        <p:nvSpPr>
          <p:cNvPr id="21507" name="Rectangle 4">
            <a:extLst>
              <a:ext uri="{FF2B5EF4-FFF2-40B4-BE49-F238E27FC236}">
                <a16:creationId xmlns:a16="http://schemas.microsoft.com/office/drawing/2014/main" id="{269B31DB-9976-4766-B34F-83658C240BF6}"/>
              </a:ext>
            </a:extLst>
          </p:cNvPr>
          <p:cNvSpPr>
            <a:spLocks/>
          </p:cNvSpPr>
          <p:nvPr/>
        </p:nvSpPr>
        <p:spPr bwMode="auto">
          <a:xfrm>
            <a:off x="2286000" y="3305175"/>
            <a:ext cx="45862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rgbClr val="FFFFFF"/>
              </a:solidFill>
              <a:latin typeface="Calibri" panose="020F0502020204030204" pitchFamily="34" charset="0"/>
              <a:ea typeface="MS PGothic" panose="020B0600070205080204" pitchFamily="34" charset="-128"/>
              <a:cs typeface="Lato Light"/>
              <a:sym typeface="Lato Ligh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9A552F0-0469-4962-8A2B-3783B7E1C3B1}"/>
              </a:ext>
            </a:extLst>
          </p:cNvPr>
          <p:cNvSpPr/>
          <p:nvPr/>
        </p:nvSpPr>
        <p:spPr>
          <a:xfrm>
            <a:off x="255588" y="211138"/>
            <a:ext cx="7821612" cy="735012"/>
          </a:xfrm>
          <a:prstGeom prst="rect">
            <a:avLst/>
          </a:prstGeom>
          <a:noFill/>
          <a:ln>
            <a:solidFill>
              <a:srgbClr val="EE7D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1509" name="Picture 2" descr="N:\01- DESIGN\Logos\Eurofins Corporate\Full Color Logo\digital\euroquad (RGB)_300px.png">
            <a:extLst>
              <a:ext uri="{FF2B5EF4-FFF2-40B4-BE49-F238E27FC236}">
                <a16:creationId xmlns:a16="http://schemas.microsoft.com/office/drawing/2014/main" id="{2EC53772-1424-4999-ABC5-154CABF0F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814888"/>
            <a:ext cx="12192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2D38DCA3-8024-469E-B63E-D32A28B93075}"/>
              </a:ext>
            </a:extLst>
          </p:cNvPr>
          <p:cNvCxnSpPr/>
          <p:nvPr/>
        </p:nvCxnSpPr>
        <p:spPr>
          <a:xfrm flipV="1">
            <a:off x="0" y="4556125"/>
            <a:ext cx="9144000" cy="419100"/>
          </a:xfrm>
          <a:prstGeom prst="bentConnector3">
            <a:avLst>
              <a:gd name="adj1" fmla="val 82500"/>
            </a:avLst>
          </a:prstGeom>
          <a:ln w="28575">
            <a:solidFill>
              <a:srgbClr val="0038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14" name="Picture 10" descr="Graph: Sequencing Cost Per Genome">
            <a:extLst>
              <a:ext uri="{FF2B5EF4-FFF2-40B4-BE49-F238E27FC236}">
                <a16:creationId xmlns:a16="http://schemas.microsoft.com/office/drawing/2014/main" id="{7DDCD62D-117C-40C0-9F78-0C3F98AB5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13" y="3052763"/>
            <a:ext cx="2844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Picture 5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52655D01-C657-42BC-9D93-FCC630381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996950"/>
            <a:ext cx="466725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Qr code&#10;&#10;Description automatically generated">
            <a:extLst>
              <a:ext uri="{FF2B5EF4-FFF2-40B4-BE49-F238E27FC236}">
                <a16:creationId xmlns:a16="http://schemas.microsoft.com/office/drawing/2014/main" id="{3934AE8A-52D8-40B2-9FBE-1CB351163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62038"/>
            <a:ext cx="1044575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DA85FAC2-A52D-45FE-A3E3-BE9130DB2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0" y="1055688"/>
            <a:ext cx="3340100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Picture 14" descr="Stabilisotopenanalyse von Honig im Ringversuch">
            <a:extLst>
              <a:ext uri="{FF2B5EF4-FFF2-40B4-BE49-F238E27FC236}">
                <a16:creationId xmlns:a16="http://schemas.microsoft.com/office/drawing/2014/main" id="{C910E726-5F8F-41FB-9B4F-EDA90BA1B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957638" y="1219200"/>
            <a:ext cx="4108450" cy="19986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Video 14">
            <a:hlinkClick r:id="" action="ppaction://media"/>
            <a:extLst>
              <a:ext uri="{FF2B5EF4-FFF2-40B4-BE49-F238E27FC236}">
                <a16:creationId xmlns:a16="http://schemas.microsoft.com/office/drawing/2014/main" id="{B4AF104E-CEE6-4D0C-9E07-3E78B9BEA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862388"/>
            <a:ext cx="22860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38370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ubtitle 2">
            <a:extLst>
              <a:ext uri="{FF2B5EF4-FFF2-40B4-BE49-F238E27FC236}">
                <a16:creationId xmlns:a16="http://schemas.microsoft.com/office/drawing/2014/main" id="{A59D671F-D3A5-43D6-B2B9-0FC5776EFC1B}"/>
              </a:ext>
            </a:extLst>
          </p:cNvPr>
          <p:cNvSpPr txBox="1">
            <a:spLocks/>
          </p:cNvSpPr>
          <p:nvPr/>
        </p:nvSpPr>
        <p:spPr bwMode="auto">
          <a:xfrm>
            <a:off x="285750" y="320675"/>
            <a:ext cx="7761288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da-DK" altLang="en-US" sz="3600" b="1">
                <a:solidFill>
                  <a:srgbClr val="003883"/>
                </a:solidFill>
              </a:rPr>
              <a:t>Challenges on flexibility	</a:t>
            </a:r>
            <a:endParaRPr lang="en-US" altLang="en-US" sz="3600" b="1">
              <a:solidFill>
                <a:srgbClr val="003883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02E621-E0BD-4F81-AA61-1A2E2A6A5047}"/>
              </a:ext>
            </a:extLst>
          </p:cNvPr>
          <p:cNvSpPr/>
          <p:nvPr/>
        </p:nvSpPr>
        <p:spPr>
          <a:xfrm>
            <a:off x="255588" y="211138"/>
            <a:ext cx="7821612" cy="735012"/>
          </a:xfrm>
          <a:prstGeom prst="rect">
            <a:avLst/>
          </a:prstGeom>
          <a:noFill/>
          <a:ln>
            <a:solidFill>
              <a:srgbClr val="EE7D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3556" name="Picture 2" descr="N:\01- DESIGN\Logos\Eurofins Corporate\Full Color Logo\digital\euroquad (RGB)_300px.png">
            <a:extLst>
              <a:ext uri="{FF2B5EF4-FFF2-40B4-BE49-F238E27FC236}">
                <a16:creationId xmlns:a16="http://schemas.microsoft.com/office/drawing/2014/main" id="{952756A6-E6A9-47CA-B1D5-1DFFAD77D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814888"/>
            <a:ext cx="12192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B6D33A7E-2C42-439B-BB1D-B4ACF2486781}"/>
              </a:ext>
            </a:extLst>
          </p:cNvPr>
          <p:cNvCxnSpPr/>
          <p:nvPr/>
        </p:nvCxnSpPr>
        <p:spPr>
          <a:xfrm flipV="1">
            <a:off x="0" y="4556125"/>
            <a:ext cx="9144000" cy="419100"/>
          </a:xfrm>
          <a:prstGeom prst="bentConnector3">
            <a:avLst>
              <a:gd name="adj1" fmla="val 82500"/>
            </a:avLst>
          </a:prstGeom>
          <a:ln w="28575">
            <a:solidFill>
              <a:srgbClr val="0038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2B3064D-4652-49BD-9EA4-5C127355BFE5}"/>
              </a:ext>
            </a:extLst>
          </p:cNvPr>
          <p:cNvSpPr txBox="1"/>
          <p:nvPr/>
        </p:nvSpPr>
        <p:spPr>
          <a:xfrm>
            <a:off x="304800" y="1354138"/>
            <a:ext cx="4267200" cy="1755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da-DK" dirty="0"/>
              <a:t>Once a month testing</a:t>
            </a:r>
          </a:p>
          <a:p>
            <a:pPr marL="285750" indent="-285750">
              <a:buFontTx/>
              <a:buChar char="-"/>
              <a:defRPr/>
            </a:pPr>
            <a:r>
              <a:rPr lang="da-DK" dirty="0"/>
              <a:t>All or nothing</a:t>
            </a:r>
          </a:p>
          <a:p>
            <a:pPr marL="285750" indent="-285750">
              <a:buFontTx/>
              <a:buChar char="-"/>
              <a:defRPr/>
            </a:pPr>
            <a:r>
              <a:rPr lang="da-DK" dirty="0"/>
              <a:t>Lack of specific testing</a:t>
            </a:r>
          </a:p>
          <a:p>
            <a:pPr marL="285750" indent="-285750">
              <a:buFontTx/>
              <a:buChar char="-"/>
              <a:defRPr/>
            </a:pPr>
            <a:r>
              <a:rPr lang="da-DK" dirty="0"/>
              <a:t>Sample transportation</a:t>
            </a:r>
          </a:p>
          <a:p>
            <a:pPr marL="285750" indent="-285750">
              <a:buFontTx/>
              <a:buChar char="-"/>
              <a:defRPr/>
            </a:pPr>
            <a:r>
              <a:rPr lang="da-DK" dirty="0"/>
              <a:t>Applicability of information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BDF67D8B-8600-403D-B88E-1A917978B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862388"/>
            <a:ext cx="22860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1308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B2A9DCD2-6AF9-4BF4-A693-27ACF6A6CB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2000" y="134938"/>
            <a:ext cx="8229600" cy="400050"/>
          </a:xfrm>
        </p:spPr>
        <p:txBody>
          <a:bodyPr/>
          <a:lstStyle/>
          <a:p>
            <a:r>
              <a:rPr lang="da-DK" altLang="en-US"/>
              <a:t>Future of smart farming...</a:t>
            </a:r>
            <a:endParaRPr lang="en-US" altLang="en-US"/>
          </a:p>
        </p:txBody>
      </p:sp>
      <p:sp>
        <p:nvSpPr>
          <p:cNvPr id="25603" name="TextBox 3">
            <a:extLst>
              <a:ext uri="{FF2B5EF4-FFF2-40B4-BE49-F238E27FC236}">
                <a16:creationId xmlns:a16="http://schemas.microsoft.com/office/drawing/2014/main" id="{F4E566E0-2BA0-4648-9007-B79E88134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841375"/>
            <a:ext cx="2590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Char char="-"/>
            </a:pPr>
            <a:r>
              <a:rPr lang="da-DK" altLang="en-US"/>
              <a:t>Predictive analytics</a:t>
            </a:r>
          </a:p>
        </p:txBody>
      </p:sp>
      <p:pic>
        <p:nvPicPr>
          <p:cNvPr id="49154" name="Picture 2">
            <a:extLst>
              <a:ext uri="{FF2B5EF4-FFF2-40B4-BE49-F238E27FC236}">
                <a16:creationId xmlns:a16="http://schemas.microsoft.com/office/drawing/2014/main" id="{6BA33A1F-021A-446E-AB40-FEA2AA493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806450"/>
            <a:ext cx="4038600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4" descr="Cool stuff we saw at World Ag Expo 2020 - Progressive Dairy">
            <a:extLst>
              <a:ext uri="{FF2B5EF4-FFF2-40B4-BE49-F238E27FC236}">
                <a16:creationId xmlns:a16="http://schemas.microsoft.com/office/drawing/2014/main" id="{4CD1D57A-62DA-4FF4-96C2-694BA2C93D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100" y="1076325"/>
            <a:ext cx="1955800" cy="224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2375A9-556A-45DD-A726-B46C496E9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2573338"/>
            <a:ext cx="2590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Char char="-"/>
            </a:pPr>
            <a:r>
              <a:rPr lang="da-DK" altLang="en-US"/>
              <a:t>Testing on demand</a:t>
            </a:r>
          </a:p>
        </p:txBody>
      </p:sp>
      <p:pic>
        <p:nvPicPr>
          <p:cNvPr id="5" name="Drone.mp4">
            <a:hlinkClick r:id="" action="ppaction://media"/>
            <a:extLst>
              <a:ext uri="{FF2B5EF4-FFF2-40B4-BE49-F238E27FC236}">
                <a16:creationId xmlns:a16="http://schemas.microsoft.com/office/drawing/2014/main" id="{520E07D1-A052-43C0-9892-AB067DC34563}"/>
              </a:ext>
            </a:extLst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134938"/>
            <a:ext cx="65532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Video 8">
            <a:hlinkClick r:id="" action="ppaction://media"/>
            <a:extLst>
              <a:ext uri="{FF2B5EF4-FFF2-40B4-BE49-F238E27FC236}">
                <a16:creationId xmlns:a16="http://schemas.microsoft.com/office/drawing/2014/main" id="{D7BC2DE9-575A-437F-9FFA-FEF2DD848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862388"/>
            <a:ext cx="22860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44111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Z:\01- DESIGN\Stock Photos\Lab, Lab Techs, Chemistry Images, Etc\iStock_000008070246_Large.jpg">
            <a:extLst>
              <a:ext uri="{FF2B5EF4-FFF2-40B4-BE49-F238E27FC236}">
                <a16:creationId xmlns:a16="http://schemas.microsoft.com/office/drawing/2014/main" id="{0117CE5F-B693-4B2B-8E05-72207C330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6709" r="111" b="8997"/>
          <a:stretch>
            <a:fillRect/>
          </a:stretch>
        </p:blipFill>
        <p:spPr bwMode="auto">
          <a:xfrm>
            <a:off x="0" y="-17463"/>
            <a:ext cx="9178925" cy="5165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194660C-2552-47A3-A5A9-8DF5A0461806}"/>
              </a:ext>
            </a:extLst>
          </p:cNvPr>
          <p:cNvSpPr/>
          <p:nvPr/>
        </p:nvSpPr>
        <p:spPr>
          <a:xfrm>
            <a:off x="0" y="-17463"/>
            <a:ext cx="9178925" cy="5165726"/>
          </a:xfrm>
          <a:prstGeom prst="rect">
            <a:avLst/>
          </a:prstGeom>
          <a:solidFill>
            <a:srgbClr val="FFFFFF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652" name="Title 1">
            <a:extLst>
              <a:ext uri="{FF2B5EF4-FFF2-40B4-BE49-F238E27FC236}">
                <a16:creationId xmlns:a16="http://schemas.microsoft.com/office/drawing/2014/main" id="{8CE1E792-35D9-4378-A682-9C1A76E807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811338"/>
            <a:ext cx="7772400" cy="1104900"/>
          </a:xfrm>
        </p:spPr>
        <p:txBody>
          <a:bodyPr/>
          <a:lstStyle/>
          <a:p>
            <a:pPr eaLnBrk="1" hangingPunct="1"/>
            <a:r>
              <a:rPr lang="en-US" altLang="en-US" sz="6500" b="1">
                <a:solidFill>
                  <a:srgbClr val="003883"/>
                </a:solidFill>
                <a:cs typeface="Arial" panose="020B0604020202020204" pitchFamily="34" charset="0"/>
              </a:rPr>
              <a:t>Thank You!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971B42D-1ED1-4DEF-BF78-130CB13B58BC}"/>
              </a:ext>
            </a:extLst>
          </p:cNvPr>
          <p:cNvSpPr/>
          <p:nvPr/>
        </p:nvSpPr>
        <p:spPr>
          <a:xfrm>
            <a:off x="-19050" y="3106738"/>
            <a:ext cx="9197975" cy="990600"/>
          </a:xfrm>
          <a:prstGeom prst="rect">
            <a:avLst/>
          </a:prstGeom>
          <a:solidFill>
            <a:srgbClr val="6D93BD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3057606-26E2-4CD3-A1D5-9449F09A7444}"/>
              </a:ext>
            </a:extLst>
          </p:cNvPr>
          <p:cNvSpPr/>
          <p:nvPr/>
        </p:nvSpPr>
        <p:spPr>
          <a:xfrm>
            <a:off x="1219200" y="1887538"/>
            <a:ext cx="6781800" cy="990600"/>
          </a:xfrm>
          <a:prstGeom prst="rect">
            <a:avLst/>
          </a:prstGeom>
          <a:noFill/>
          <a:ln>
            <a:solidFill>
              <a:srgbClr val="EE7D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7655" name="Picture 2" descr="N:\01- DESIGN\Logos\Eurofins Corporate\Full Color Logo\digital\euroquad (RGB)_300px.png">
            <a:extLst>
              <a:ext uri="{FF2B5EF4-FFF2-40B4-BE49-F238E27FC236}">
                <a16:creationId xmlns:a16="http://schemas.microsoft.com/office/drawing/2014/main" id="{5739B2CB-7245-43AD-A3B9-70619723D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737100"/>
            <a:ext cx="1219200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BE2820-CDA5-4E84-8B08-0F3EBEEC2CB1}"/>
              </a:ext>
            </a:extLst>
          </p:cNvPr>
          <p:cNvSpPr/>
          <p:nvPr/>
        </p:nvSpPr>
        <p:spPr>
          <a:xfrm>
            <a:off x="0" y="0"/>
            <a:ext cx="9144000" cy="5148263"/>
          </a:xfrm>
          <a:prstGeom prst="rect">
            <a:avLst/>
          </a:prstGeom>
          <a:solidFill>
            <a:srgbClr val="6D93BD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9699" name="Picture 5">
            <a:extLst>
              <a:ext uri="{FF2B5EF4-FFF2-40B4-BE49-F238E27FC236}">
                <a16:creationId xmlns:a16="http://schemas.microsoft.com/office/drawing/2014/main" id="{E7B43E89-01A0-408E-90F6-1E14C5F4DB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3827463"/>
            <a:ext cx="358775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7">
            <a:extLst>
              <a:ext uri="{FF2B5EF4-FFF2-40B4-BE49-F238E27FC236}">
                <a16:creationId xmlns:a16="http://schemas.microsoft.com/office/drawing/2014/main" id="{E23CF48F-C927-4E4E-A9EE-800222F26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113" y="3792538"/>
            <a:ext cx="392112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14">
            <a:extLst>
              <a:ext uri="{FF2B5EF4-FFF2-40B4-BE49-F238E27FC236}">
                <a16:creationId xmlns:a16="http://schemas.microsoft.com/office/drawing/2014/main" id="{289EB0FC-E7BE-41CD-86DB-37FC505BC6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088" y="3703638"/>
            <a:ext cx="495300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24">
            <a:extLst>
              <a:ext uri="{FF2B5EF4-FFF2-40B4-BE49-F238E27FC236}">
                <a16:creationId xmlns:a16="http://schemas.microsoft.com/office/drawing/2014/main" id="{19BA39A3-B36A-47EE-88F7-85345CC5E3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2947988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3" name="Picture 21" descr="C:\Users\r2jc\Documents\Icons\White Check Icon.png">
            <a:extLst>
              <a:ext uri="{FF2B5EF4-FFF2-40B4-BE49-F238E27FC236}">
                <a16:creationId xmlns:a16="http://schemas.microsoft.com/office/drawing/2014/main" id="{9B353139-9195-4C21-8AC6-6ABAD1373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2109788"/>
            <a:ext cx="64770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22" descr="C:\Users\r2jc\Documents\Icons\White Checked Results Icon.png">
            <a:extLst>
              <a:ext uri="{FF2B5EF4-FFF2-40B4-BE49-F238E27FC236}">
                <a16:creationId xmlns:a16="http://schemas.microsoft.com/office/drawing/2014/main" id="{471C9F83-BE47-46C5-A03A-FD007CD53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13" y="2960688"/>
            <a:ext cx="384175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5" name="Picture 23" descr="C:\Users\r2jc\Documents\Icons\White Dog Icon.png">
            <a:extLst>
              <a:ext uri="{FF2B5EF4-FFF2-40B4-BE49-F238E27FC236}">
                <a16:creationId xmlns:a16="http://schemas.microsoft.com/office/drawing/2014/main" id="{74E59394-25AC-4637-B9BA-3C9D56DEE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563" y="2000250"/>
            <a:ext cx="652462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24" descr="C:\Users\r2jc\Documents\Icons\White Fork Icon.png">
            <a:extLst>
              <a:ext uri="{FF2B5EF4-FFF2-40B4-BE49-F238E27FC236}">
                <a16:creationId xmlns:a16="http://schemas.microsoft.com/office/drawing/2014/main" id="{72759382-7710-491E-9905-45EFBA176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898650"/>
            <a:ext cx="676275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7" name="Subtitle 2">
            <a:extLst>
              <a:ext uri="{FF2B5EF4-FFF2-40B4-BE49-F238E27FC236}">
                <a16:creationId xmlns:a16="http://schemas.microsoft.com/office/drawing/2014/main" id="{6611FDA5-94DD-467F-AB7A-460D7AD58E2D}"/>
              </a:ext>
            </a:extLst>
          </p:cNvPr>
          <p:cNvSpPr txBox="1">
            <a:spLocks/>
          </p:cNvSpPr>
          <p:nvPr/>
        </p:nvSpPr>
        <p:spPr bwMode="auto">
          <a:xfrm>
            <a:off x="142875" y="136525"/>
            <a:ext cx="138112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3600">
                <a:solidFill>
                  <a:schemeClr val="bg1"/>
                </a:solidFill>
              </a:rPr>
              <a:t>Icons</a:t>
            </a:r>
          </a:p>
        </p:txBody>
      </p:sp>
      <p:sp>
        <p:nvSpPr>
          <p:cNvPr id="29708" name="Rectangle 37">
            <a:extLst>
              <a:ext uri="{FF2B5EF4-FFF2-40B4-BE49-F238E27FC236}">
                <a16:creationId xmlns:a16="http://schemas.microsoft.com/office/drawing/2014/main" id="{D7000C05-5005-4A49-9383-46C88DBE2E74}"/>
              </a:ext>
            </a:extLst>
          </p:cNvPr>
          <p:cNvSpPr>
            <a:spLocks/>
          </p:cNvSpPr>
          <p:nvPr/>
        </p:nvSpPr>
        <p:spPr bwMode="auto">
          <a:xfrm>
            <a:off x="269875" y="1057275"/>
            <a:ext cx="407352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714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3429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51435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6858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143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600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0574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chemeClr val="bg1"/>
                </a:solidFill>
                <a:ea typeface="MS PGothic" panose="020B0600070205080204" pitchFamily="34" charset="-128"/>
                <a:sym typeface="Lato Light"/>
              </a:rPr>
              <a:t>These icons can be used to replace others throughout the presentation slides.</a:t>
            </a:r>
            <a:endParaRPr lang="en-US" altLang="en-US" sz="1800" b="1" baseline="-25000">
              <a:solidFill>
                <a:schemeClr val="bg1"/>
              </a:solidFill>
              <a:ea typeface="MS PGothic" panose="020B0600070205080204" pitchFamily="34" charset="-128"/>
              <a:sym typeface="Lato Light"/>
            </a:endParaRPr>
          </a:p>
        </p:txBody>
      </p:sp>
      <p:pic>
        <p:nvPicPr>
          <p:cNvPr id="29709" name="Picture 6">
            <a:extLst>
              <a:ext uri="{FF2B5EF4-FFF2-40B4-BE49-F238E27FC236}">
                <a16:creationId xmlns:a16="http://schemas.microsoft.com/office/drawing/2014/main" id="{62123222-69E1-418E-8A54-00905820B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88" y="2997200"/>
            <a:ext cx="465137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0" name="Picture 25">
            <a:extLst>
              <a:ext uri="{FF2B5EF4-FFF2-40B4-BE49-F238E27FC236}">
                <a16:creationId xmlns:a16="http://schemas.microsoft.com/office/drawing/2014/main" id="{495E7355-C994-4B5E-ACA7-2811EDD12AD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700" y="2055813"/>
            <a:ext cx="458788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1" name="Picture 26">
            <a:extLst>
              <a:ext uri="{FF2B5EF4-FFF2-40B4-BE49-F238E27FC236}">
                <a16:creationId xmlns:a16="http://schemas.microsoft.com/office/drawing/2014/main" id="{980CF3DA-ACAD-40A5-9B86-2B6058BA21B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729038"/>
            <a:ext cx="4572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2" name="Picture 62">
            <a:extLst>
              <a:ext uri="{FF2B5EF4-FFF2-40B4-BE49-F238E27FC236}">
                <a16:creationId xmlns:a16="http://schemas.microsoft.com/office/drawing/2014/main" id="{F26919D7-583E-4C56-A79D-EF1B40976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663" y="2246313"/>
            <a:ext cx="3937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3" name="Picture 57">
            <a:extLst>
              <a:ext uri="{FF2B5EF4-FFF2-40B4-BE49-F238E27FC236}">
                <a16:creationId xmlns:a16="http://schemas.microsoft.com/office/drawing/2014/main" id="{0CDE3503-73DA-407D-9DDB-C35D4F412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854450"/>
            <a:ext cx="304800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4" name="Picture 52">
            <a:extLst>
              <a:ext uri="{FF2B5EF4-FFF2-40B4-BE49-F238E27FC236}">
                <a16:creationId xmlns:a16="http://schemas.microsoft.com/office/drawing/2014/main" id="{94C3B760-E640-4329-AEC0-9B9FF052A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213" y="3082925"/>
            <a:ext cx="357187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15" name="Picture 47">
            <a:extLst>
              <a:ext uri="{FF2B5EF4-FFF2-40B4-BE49-F238E27FC236}">
                <a16:creationId xmlns:a16="http://schemas.microsoft.com/office/drawing/2014/main" id="{0CEFAA93-0629-4651-BCF2-F3D424FD6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088" y="2265363"/>
            <a:ext cx="244475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Freeform 36">
            <a:extLst>
              <a:ext uri="{FF2B5EF4-FFF2-40B4-BE49-F238E27FC236}">
                <a16:creationId xmlns:a16="http://schemas.microsoft.com/office/drawing/2014/main" id="{A4C43524-1BF4-4937-9E71-104F92D7203E}"/>
              </a:ext>
            </a:extLst>
          </p:cNvPr>
          <p:cNvSpPr/>
          <p:nvPr/>
        </p:nvSpPr>
        <p:spPr>
          <a:xfrm>
            <a:off x="6297613" y="3033713"/>
            <a:ext cx="411162" cy="409575"/>
          </a:xfrm>
          <a:custGeom>
            <a:avLst/>
            <a:gdLst>
              <a:gd name="connsiteX0" fmla="*/ 291134 w 946294"/>
              <a:gd name="connsiteY0" fmla="*/ 647725 h 943638"/>
              <a:gd name="connsiteX1" fmla="*/ 304945 w 946294"/>
              <a:gd name="connsiteY1" fmla="*/ 655657 h 943638"/>
              <a:gd name="connsiteX2" fmla="*/ 293779 w 946294"/>
              <a:gd name="connsiteY2" fmla="*/ 713206 h 943638"/>
              <a:gd name="connsiteX3" fmla="*/ 303868 w 946294"/>
              <a:gd name="connsiteY3" fmla="*/ 720260 h 943638"/>
              <a:gd name="connsiteX4" fmla="*/ 306038 w 946294"/>
              <a:gd name="connsiteY4" fmla="*/ 724860 h 943638"/>
              <a:gd name="connsiteX5" fmla="*/ 332885 w 946294"/>
              <a:gd name="connsiteY5" fmla="*/ 739938 h 943638"/>
              <a:gd name="connsiteX6" fmla="*/ 336211 w 946294"/>
              <a:gd name="connsiteY6" fmla="*/ 749768 h 943638"/>
              <a:gd name="connsiteX7" fmla="*/ 451708 w 946294"/>
              <a:gd name="connsiteY7" fmla="*/ 753399 h 943638"/>
              <a:gd name="connsiteX8" fmla="*/ 451708 w 946294"/>
              <a:gd name="connsiteY8" fmla="*/ 785543 h 943638"/>
              <a:gd name="connsiteX9" fmla="*/ 339553 w 946294"/>
              <a:gd name="connsiteY9" fmla="*/ 782807 h 943638"/>
              <a:gd name="connsiteX10" fmla="*/ 320151 w 946294"/>
              <a:gd name="connsiteY10" fmla="*/ 787789 h 943638"/>
              <a:gd name="connsiteX11" fmla="*/ 302110 w 946294"/>
              <a:gd name="connsiteY11" fmla="*/ 773781 h 943638"/>
              <a:gd name="connsiteX12" fmla="*/ 301714 w 946294"/>
              <a:gd name="connsiteY12" fmla="*/ 763784 h 943638"/>
              <a:gd name="connsiteX13" fmla="*/ 294951 w 946294"/>
              <a:gd name="connsiteY13" fmla="*/ 774958 h 943638"/>
              <a:gd name="connsiteX14" fmla="*/ 265538 w 946294"/>
              <a:gd name="connsiteY14" fmla="*/ 762508 h 943638"/>
              <a:gd name="connsiteX15" fmla="*/ 267312 w 946294"/>
              <a:gd name="connsiteY15" fmla="*/ 758770 h 943638"/>
              <a:gd name="connsiteX16" fmla="*/ 267106 w 946294"/>
              <a:gd name="connsiteY16" fmla="*/ 758687 h 943638"/>
              <a:gd name="connsiteX17" fmla="*/ 269562 w 946294"/>
              <a:gd name="connsiteY17" fmla="*/ 752802 h 943638"/>
              <a:gd name="connsiteX18" fmla="*/ 259155 w 946294"/>
              <a:gd name="connsiteY18" fmla="*/ 762898 h 943638"/>
              <a:gd name="connsiteX19" fmla="*/ 231437 w 946294"/>
              <a:gd name="connsiteY19" fmla="*/ 746618 h 943638"/>
              <a:gd name="connsiteX20" fmla="*/ 254166 w 946294"/>
              <a:gd name="connsiteY20" fmla="*/ 712212 h 943638"/>
              <a:gd name="connsiteX21" fmla="*/ 170648 w 946294"/>
              <a:gd name="connsiteY21" fmla="*/ 809754 h 943638"/>
              <a:gd name="connsiteX22" fmla="*/ 142914 w 946294"/>
              <a:gd name="connsiteY22" fmla="*/ 793583 h 943638"/>
              <a:gd name="connsiteX23" fmla="*/ 237409 w 946294"/>
              <a:gd name="connsiteY23" fmla="*/ 683010 h 943638"/>
              <a:gd name="connsiteX24" fmla="*/ 291134 w 946294"/>
              <a:gd name="connsiteY24" fmla="*/ 647725 h 943638"/>
              <a:gd name="connsiteX25" fmla="*/ 535613 w 946294"/>
              <a:gd name="connsiteY25" fmla="*/ 620825 h 943638"/>
              <a:gd name="connsiteX26" fmla="*/ 532578 w 946294"/>
              <a:gd name="connsiteY26" fmla="*/ 671002 h 943638"/>
              <a:gd name="connsiteX27" fmla="*/ 558554 w 946294"/>
              <a:gd name="connsiteY27" fmla="*/ 683633 h 943638"/>
              <a:gd name="connsiteX28" fmla="*/ 582562 w 946294"/>
              <a:gd name="connsiteY28" fmla="*/ 699820 h 943638"/>
              <a:gd name="connsiteX29" fmla="*/ 624528 w 946294"/>
              <a:gd name="connsiteY29" fmla="*/ 672081 h 943638"/>
              <a:gd name="connsiteX30" fmla="*/ 584445 w 946294"/>
              <a:gd name="connsiteY30" fmla="*/ 638947 h 943638"/>
              <a:gd name="connsiteX31" fmla="*/ 535613 w 946294"/>
              <a:gd name="connsiteY31" fmla="*/ 620825 h 943638"/>
              <a:gd name="connsiteX32" fmla="*/ 207943 w 946294"/>
              <a:gd name="connsiteY32" fmla="*/ 495300 h 943638"/>
              <a:gd name="connsiteX33" fmla="*/ 368800 w 946294"/>
              <a:gd name="connsiteY33" fmla="*/ 495300 h 943638"/>
              <a:gd name="connsiteX34" fmla="*/ 411746 w 946294"/>
              <a:gd name="connsiteY34" fmla="*/ 538238 h 943638"/>
              <a:gd name="connsiteX35" fmla="*/ 368800 w 946294"/>
              <a:gd name="connsiteY35" fmla="*/ 581088 h 943638"/>
              <a:gd name="connsiteX36" fmla="*/ 207943 w 946294"/>
              <a:gd name="connsiteY36" fmla="*/ 581088 h 943638"/>
              <a:gd name="connsiteX37" fmla="*/ 165100 w 946294"/>
              <a:gd name="connsiteY37" fmla="*/ 538238 h 943638"/>
              <a:gd name="connsiteX38" fmla="*/ 207943 w 946294"/>
              <a:gd name="connsiteY38" fmla="*/ 495300 h 943638"/>
              <a:gd name="connsiteX39" fmla="*/ 207936 w 946294"/>
              <a:gd name="connsiteY39" fmla="*/ 330200 h 943638"/>
              <a:gd name="connsiteX40" fmla="*/ 529683 w 946294"/>
              <a:gd name="connsiteY40" fmla="*/ 330200 h 943638"/>
              <a:gd name="connsiteX41" fmla="*/ 572518 w 946294"/>
              <a:gd name="connsiteY41" fmla="*/ 373137 h 943638"/>
              <a:gd name="connsiteX42" fmla="*/ 529683 w 946294"/>
              <a:gd name="connsiteY42" fmla="*/ 416074 h 943638"/>
              <a:gd name="connsiteX43" fmla="*/ 207936 w 946294"/>
              <a:gd name="connsiteY43" fmla="*/ 416074 h 943638"/>
              <a:gd name="connsiteX44" fmla="*/ 165100 w 946294"/>
              <a:gd name="connsiteY44" fmla="*/ 373137 h 943638"/>
              <a:gd name="connsiteX45" fmla="*/ 207936 w 946294"/>
              <a:gd name="connsiteY45" fmla="*/ 330200 h 943638"/>
              <a:gd name="connsiteX46" fmla="*/ 207936 w 946294"/>
              <a:gd name="connsiteY46" fmla="*/ 165100 h 943638"/>
              <a:gd name="connsiteX47" fmla="*/ 529683 w 946294"/>
              <a:gd name="connsiteY47" fmla="*/ 165100 h 943638"/>
              <a:gd name="connsiteX48" fmla="*/ 572518 w 946294"/>
              <a:gd name="connsiteY48" fmla="*/ 207925 h 943638"/>
              <a:gd name="connsiteX49" fmla="*/ 529683 w 946294"/>
              <a:gd name="connsiteY49" fmla="*/ 250869 h 943638"/>
              <a:gd name="connsiteX50" fmla="*/ 207936 w 946294"/>
              <a:gd name="connsiteY50" fmla="*/ 250869 h 943638"/>
              <a:gd name="connsiteX51" fmla="*/ 165100 w 946294"/>
              <a:gd name="connsiteY51" fmla="*/ 207925 h 943638"/>
              <a:gd name="connsiteX52" fmla="*/ 207936 w 946294"/>
              <a:gd name="connsiteY52" fmla="*/ 165100 h 943638"/>
              <a:gd name="connsiteX53" fmla="*/ 815773 w 946294"/>
              <a:gd name="connsiteY53" fmla="*/ 102004 h 943638"/>
              <a:gd name="connsiteX54" fmla="*/ 881289 w 946294"/>
              <a:gd name="connsiteY54" fmla="*/ 124704 h 943638"/>
              <a:gd name="connsiteX55" fmla="*/ 945799 w 946294"/>
              <a:gd name="connsiteY55" fmla="*/ 194685 h 943638"/>
              <a:gd name="connsiteX56" fmla="*/ 943434 w 946294"/>
              <a:gd name="connsiteY56" fmla="*/ 210078 h 943638"/>
              <a:gd name="connsiteX57" fmla="*/ 675328 w 946294"/>
              <a:gd name="connsiteY57" fmla="*/ 674461 h 943638"/>
              <a:gd name="connsiteX58" fmla="*/ 668546 w 946294"/>
              <a:gd name="connsiteY58" fmla="*/ 681570 h 943638"/>
              <a:gd name="connsiteX59" fmla="*/ 528476 w 946294"/>
              <a:gd name="connsiteY59" fmla="*/ 774022 h 943638"/>
              <a:gd name="connsiteX60" fmla="*/ 505933 w 946294"/>
              <a:gd name="connsiteY60" fmla="*/ 774720 h 943638"/>
              <a:gd name="connsiteX61" fmla="*/ 495321 w 946294"/>
              <a:gd name="connsiteY61" fmla="*/ 754789 h 943638"/>
              <a:gd name="connsiteX62" fmla="*/ 505326 w 946294"/>
              <a:gd name="connsiteY62" fmla="*/ 587278 h 943638"/>
              <a:gd name="connsiteX63" fmla="*/ 508173 w 946294"/>
              <a:gd name="connsiteY63" fmla="*/ 577884 h 943638"/>
              <a:gd name="connsiteX64" fmla="*/ 776195 w 946294"/>
              <a:gd name="connsiteY64" fmla="*/ 113627 h 943638"/>
              <a:gd name="connsiteX65" fmla="*/ 788355 w 946294"/>
              <a:gd name="connsiteY65" fmla="*/ 103821 h 943638"/>
              <a:gd name="connsiteX66" fmla="*/ 815773 w 946294"/>
              <a:gd name="connsiteY66" fmla="*/ 102004 h 943638"/>
              <a:gd name="connsiteX67" fmla="*/ 42838 w 946294"/>
              <a:gd name="connsiteY67" fmla="*/ 0 h 943638"/>
              <a:gd name="connsiteX68" fmla="*/ 686214 w 946294"/>
              <a:gd name="connsiteY68" fmla="*/ 0 h 943638"/>
              <a:gd name="connsiteX69" fmla="*/ 729153 w 946294"/>
              <a:gd name="connsiteY69" fmla="*/ 42857 h 943638"/>
              <a:gd name="connsiteX70" fmla="*/ 729153 w 946294"/>
              <a:gd name="connsiteY70" fmla="*/ 106640 h 943638"/>
              <a:gd name="connsiteX71" fmla="*/ 643376 w 946294"/>
              <a:gd name="connsiteY71" fmla="*/ 255263 h 943638"/>
              <a:gd name="connsiteX72" fmla="*/ 643376 w 946294"/>
              <a:gd name="connsiteY72" fmla="*/ 85757 h 943638"/>
              <a:gd name="connsiteX73" fmla="*/ 85777 w 946294"/>
              <a:gd name="connsiteY73" fmla="*/ 85757 h 943638"/>
              <a:gd name="connsiteX74" fmla="*/ 85777 w 946294"/>
              <a:gd name="connsiteY74" fmla="*/ 857750 h 943638"/>
              <a:gd name="connsiteX75" fmla="*/ 643376 w 946294"/>
              <a:gd name="connsiteY75" fmla="*/ 857750 h 943638"/>
              <a:gd name="connsiteX76" fmla="*/ 643376 w 946294"/>
              <a:gd name="connsiteY76" fmla="*/ 751022 h 943638"/>
              <a:gd name="connsiteX77" fmla="*/ 688375 w 946294"/>
              <a:gd name="connsiteY77" fmla="*/ 721315 h 943638"/>
              <a:gd name="connsiteX78" fmla="*/ 708663 w 946294"/>
              <a:gd name="connsiteY78" fmla="*/ 699734 h 943638"/>
              <a:gd name="connsiteX79" fmla="*/ 729153 w 946294"/>
              <a:gd name="connsiteY79" fmla="*/ 664348 h 943638"/>
              <a:gd name="connsiteX80" fmla="*/ 729153 w 946294"/>
              <a:gd name="connsiteY80" fmla="*/ 900694 h 943638"/>
              <a:gd name="connsiteX81" fmla="*/ 686214 w 946294"/>
              <a:gd name="connsiteY81" fmla="*/ 943638 h 943638"/>
              <a:gd name="connsiteX82" fmla="*/ 42838 w 946294"/>
              <a:gd name="connsiteY82" fmla="*/ 943638 h 943638"/>
              <a:gd name="connsiteX83" fmla="*/ 0 w 946294"/>
              <a:gd name="connsiteY83" fmla="*/ 900694 h 943638"/>
              <a:gd name="connsiteX84" fmla="*/ 0 w 946294"/>
              <a:gd name="connsiteY84" fmla="*/ 42857 h 943638"/>
              <a:gd name="connsiteX85" fmla="*/ 42838 w 946294"/>
              <a:gd name="connsiteY85" fmla="*/ 0 h 943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946294" h="943638">
                <a:moveTo>
                  <a:pt x="291134" y="647725"/>
                </a:moveTo>
                <a:cubicBezTo>
                  <a:pt x="296234" y="647916"/>
                  <a:pt x="302696" y="650560"/>
                  <a:pt x="304945" y="655657"/>
                </a:cubicBezTo>
                <a:cubicBezTo>
                  <a:pt x="312390" y="672608"/>
                  <a:pt x="305135" y="693496"/>
                  <a:pt x="293779" y="713206"/>
                </a:cubicBezTo>
                <a:cubicBezTo>
                  <a:pt x="297786" y="714085"/>
                  <a:pt x="301318" y="716132"/>
                  <a:pt x="303868" y="720260"/>
                </a:cubicBezTo>
                <a:cubicBezTo>
                  <a:pt x="304755" y="721827"/>
                  <a:pt x="305341" y="723402"/>
                  <a:pt x="306038" y="724860"/>
                </a:cubicBezTo>
                <a:cubicBezTo>
                  <a:pt x="315637" y="723269"/>
                  <a:pt x="325346" y="727024"/>
                  <a:pt x="332885" y="739938"/>
                </a:cubicBezTo>
                <a:cubicBezTo>
                  <a:pt x="335435" y="744240"/>
                  <a:pt x="336211" y="747414"/>
                  <a:pt x="336211" y="749768"/>
                </a:cubicBezTo>
                <a:cubicBezTo>
                  <a:pt x="376790" y="743079"/>
                  <a:pt x="410812" y="753399"/>
                  <a:pt x="451708" y="753399"/>
                </a:cubicBezTo>
                <a:cubicBezTo>
                  <a:pt x="472378" y="753399"/>
                  <a:pt x="472378" y="785543"/>
                  <a:pt x="451708" y="785543"/>
                </a:cubicBezTo>
                <a:cubicBezTo>
                  <a:pt x="416609" y="785543"/>
                  <a:pt x="372292" y="766926"/>
                  <a:pt x="339553" y="782807"/>
                </a:cubicBezTo>
                <a:cubicBezTo>
                  <a:pt x="334247" y="785352"/>
                  <a:pt x="326518" y="790549"/>
                  <a:pt x="320151" y="787789"/>
                </a:cubicBezTo>
                <a:cubicBezTo>
                  <a:pt x="313483" y="785062"/>
                  <a:pt x="303583" y="782418"/>
                  <a:pt x="302110" y="773781"/>
                </a:cubicBezTo>
                <a:cubicBezTo>
                  <a:pt x="301524" y="770051"/>
                  <a:pt x="301619" y="766536"/>
                  <a:pt x="301714" y="763784"/>
                </a:cubicBezTo>
                <a:cubicBezTo>
                  <a:pt x="299655" y="767705"/>
                  <a:pt x="297406" y="771394"/>
                  <a:pt x="294951" y="774958"/>
                </a:cubicBezTo>
                <a:cubicBezTo>
                  <a:pt x="285147" y="788775"/>
                  <a:pt x="258300" y="780536"/>
                  <a:pt x="265538" y="762508"/>
                </a:cubicBezTo>
                <a:cubicBezTo>
                  <a:pt x="266014" y="761331"/>
                  <a:pt x="266615" y="760063"/>
                  <a:pt x="267312" y="758770"/>
                </a:cubicBezTo>
                <a:cubicBezTo>
                  <a:pt x="267202" y="758770"/>
                  <a:pt x="267202" y="758687"/>
                  <a:pt x="267106" y="758687"/>
                </a:cubicBezTo>
                <a:cubicBezTo>
                  <a:pt x="267993" y="756698"/>
                  <a:pt x="268785" y="754758"/>
                  <a:pt x="269562" y="752802"/>
                </a:cubicBezTo>
                <a:cubicBezTo>
                  <a:pt x="265633" y="755446"/>
                  <a:pt x="262006" y="758579"/>
                  <a:pt x="259155" y="762898"/>
                </a:cubicBezTo>
                <a:cubicBezTo>
                  <a:pt x="247308" y="779359"/>
                  <a:pt x="219954" y="764373"/>
                  <a:pt x="231437" y="746618"/>
                </a:cubicBezTo>
                <a:cubicBezTo>
                  <a:pt x="239357" y="735553"/>
                  <a:pt x="247007" y="723982"/>
                  <a:pt x="254166" y="712212"/>
                </a:cubicBezTo>
                <a:cubicBezTo>
                  <a:pt x="224468" y="743005"/>
                  <a:pt x="196830" y="775845"/>
                  <a:pt x="170648" y="809754"/>
                </a:cubicBezTo>
                <a:cubicBezTo>
                  <a:pt x="158199" y="825942"/>
                  <a:pt x="130259" y="809961"/>
                  <a:pt x="142914" y="793583"/>
                </a:cubicBezTo>
                <a:cubicBezTo>
                  <a:pt x="172422" y="755239"/>
                  <a:pt x="202801" y="716829"/>
                  <a:pt x="237409" y="683010"/>
                </a:cubicBezTo>
                <a:cubicBezTo>
                  <a:pt x="251220" y="669483"/>
                  <a:pt x="269657" y="646904"/>
                  <a:pt x="291134" y="647725"/>
                </a:cubicBezTo>
                <a:close/>
                <a:moveTo>
                  <a:pt x="535613" y="620825"/>
                </a:moveTo>
                <a:lnTo>
                  <a:pt x="532578" y="671002"/>
                </a:lnTo>
                <a:cubicBezTo>
                  <a:pt x="541118" y="674303"/>
                  <a:pt x="549930" y="678555"/>
                  <a:pt x="558554" y="683633"/>
                </a:cubicBezTo>
                <a:cubicBezTo>
                  <a:pt x="567282" y="688648"/>
                  <a:pt x="575424" y="694043"/>
                  <a:pt x="582562" y="699820"/>
                </a:cubicBezTo>
                <a:cubicBezTo>
                  <a:pt x="582562" y="699820"/>
                  <a:pt x="624528" y="672081"/>
                  <a:pt x="624528" y="672081"/>
                </a:cubicBezTo>
                <a:cubicBezTo>
                  <a:pt x="617684" y="663194"/>
                  <a:pt x="605418" y="651102"/>
                  <a:pt x="584445" y="638947"/>
                </a:cubicBezTo>
                <a:cubicBezTo>
                  <a:pt x="563368" y="626791"/>
                  <a:pt x="546811" y="622284"/>
                  <a:pt x="535613" y="620825"/>
                </a:cubicBezTo>
                <a:close/>
                <a:moveTo>
                  <a:pt x="207943" y="495300"/>
                </a:moveTo>
                <a:lnTo>
                  <a:pt x="368800" y="495300"/>
                </a:lnTo>
                <a:cubicBezTo>
                  <a:pt x="392528" y="495300"/>
                  <a:pt x="411746" y="514491"/>
                  <a:pt x="411746" y="538238"/>
                </a:cubicBezTo>
                <a:cubicBezTo>
                  <a:pt x="411746" y="561865"/>
                  <a:pt x="392528" y="581088"/>
                  <a:pt x="368800" y="581088"/>
                </a:cubicBezTo>
                <a:cubicBezTo>
                  <a:pt x="368800" y="581088"/>
                  <a:pt x="207943" y="581088"/>
                  <a:pt x="207943" y="581088"/>
                </a:cubicBezTo>
                <a:cubicBezTo>
                  <a:pt x="184306" y="581088"/>
                  <a:pt x="165100" y="561865"/>
                  <a:pt x="165100" y="538238"/>
                </a:cubicBezTo>
                <a:cubicBezTo>
                  <a:pt x="165100" y="514491"/>
                  <a:pt x="184306" y="495300"/>
                  <a:pt x="207943" y="495300"/>
                </a:cubicBezTo>
                <a:close/>
                <a:moveTo>
                  <a:pt x="207936" y="330200"/>
                </a:moveTo>
                <a:lnTo>
                  <a:pt x="529683" y="330200"/>
                </a:lnTo>
                <a:cubicBezTo>
                  <a:pt x="553298" y="330200"/>
                  <a:pt x="572518" y="349418"/>
                  <a:pt x="572518" y="373137"/>
                </a:cubicBezTo>
                <a:cubicBezTo>
                  <a:pt x="572518" y="396864"/>
                  <a:pt x="553298" y="416074"/>
                  <a:pt x="529683" y="416074"/>
                </a:cubicBezTo>
                <a:lnTo>
                  <a:pt x="207936" y="416074"/>
                </a:lnTo>
                <a:cubicBezTo>
                  <a:pt x="184320" y="416074"/>
                  <a:pt x="165100" y="396864"/>
                  <a:pt x="165100" y="373137"/>
                </a:cubicBezTo>
                <a:cubicBezTo>
                  <a:pt x="165100" y="349418"/>
                  <a:pt x="184320" y="330200"/>
                  <a:pt x="207936" y="330200"/>
                </a:cubicBezTo>
                <a:close/>
                <a:moveTo>
                  <a:pt x="207936" y="165100"/>
                </a:moveTo>
                <a:lnTo>
                  <a:pt x="529683" y="165100"/>
                </a:lnTo>
                <a:cubicBezTo>
                  <a:pt x="553298" y="165100"/>
                  <a:pt x="572518" y="184311"/>
                  <a:pt x="572518" y="207925"/>
                </a:cubicBezTo>
                <a:cubicBezTo>
                  <a:pt x="572518" y="231650"/>
                  <a:pt x="553298" y="250869"/>
                  <a:pt x="529683" y="250869"/>
                </a:cubicBezTo>
                <a:lnTo>
                  <a:pt x="207936" y="250869"/>
                </a:lnTo>
                <a:cubicBezTo>
                  <a:pt x="184320" y="250869"/>
                  <a:pt x="165100" y="231650"/>
                  <a:pt x="165100" y="207925"/>
                </a:cubicBezTo>
                <a:cubicBezTo>
                  <a:pt x="165100" y="184311"/>
                  <a:pt x="184320" y="165100"/>
                  <a:pt x="207936" y="165100"/>
                </a:cubicBezTo>
                <a:close/>
                <a:moveTo>
                  <a:pt x="815773" y="102004"/>
                </a:moveTo>
                <a:cubicBezTo>
                  <a:pt x="831704" y="103440"/>
                  <a:pt x="853985" y="108962"/>
                  <a:pt x="881289" y="124704"/>
                </a:cubicBezTo>
                <a:cubicBezTo>
                  <a:pt x="935794" y="156156"/>
                  <a:pt x="944899" y="190876"/>
                  <a:pt x="945799" y="194685"/>
                </a:cubicBezTo>
                <a:cubicBezTo>
                  <a:pt x="946950" y="199953"/>
                  <a:pt x="946071" y="205476"/>
                  <a:pt x="943434" y="210078"/>
                </a:cubicBezTo>
                <a:lnTo>
                  <a:pt x="675328" y="674461"/>
                </a:lnTo>
                <a:cubicBezTo>
                  <a:pt x="673653" y="677286"/>
                  <a:pt x="671393" y="679730"/>
                  <a:pt x="668546" y="681570"/>
                </a:cubicBezTo>
                <a:lnTo>
                  <a:pt x="528476" y="774022"/>
                </a:lnTo>
                <a:cubicBezTo>
                  <a:pt x="521715" y="778560"/>
                  <a:pt x="512987" y="778751"/>
                  <a:pt x="505933" y="774720"/>
                </a:cubicBezTo>
                <a:cubicBezTo>
                  <a:pt x="498942" y="770594"/>
                  <a:pt x="494840" y="762977"/>
                  <a:pt x="495321" y="754789"/>
                </a:cubicBezTo>
                <a:lnTo>
                  <a:pt x="505326" y="587278"/>
                </a:lnTo>
                <a:cubicBezTo>
                  <a:pt x="505535" y="583977"/>
                  <a:pt x="506498" y="580740"/>
                  <a:pt x="508173" y="577884"/>
                </a:cubicBezTo>
                <a:lnTo>
                  <a:pt x="776195" y="113627"/>
                </a:lnTo>
                <a:cubicBezTo>
                  <a:pt x="778916" y="108899"/>
                  <a:pt x="783248" y="105471"/>
                  <a:pt x="788355" y="103821"/>
                </a:cubicBezTo>
                <a:cubicBezTo>
                  <a:pt x="790260" y="103218"/>
                  <a:pt x="799841" y="100567"/>
                  <a:pt x="815773" y="102004"/>
                </a:cubicBezTo>
                <a:close/>
                <a:moveTo>
                  <a:pt x="42838" y="0"/>
                </a:moveTo>
                <a:lnTo>
                  <a:pt x="686214" y="0"/>
                </a:lnTo>
                <a:cubicBezTo>
                  <a:pt x="709945" y="0"/>
                  <a:pt x="729153" y="19222"/>
                  <a:pt x="729153" y="42857"/>
                </a:cubicBezTo>
                <a:lnTo>
                  <a:pt x="729153" y="106640"/>
                </a:lnTo>
                <a:lnTo>
                  <a:pt x="643376" y="255263"/>
                </a:lnTo>
                <a:lnTo>
                  <a:pt x="643376" y="85757"/>
                </a:lnTo>
                <a:lnTo>
                  <a:pt x="85777" y="85757"/>
                </a:lnTo>
                <a:lnTo>
                  <a:pt x="85777" y="857750"/>
                </a:lnTo>
                <a:lnTo>
                  <a:pt x="643376" y="857750"/>
                </a:lnTo>
                <a:lnTo>
                  <a:pt x="643376" y="751022"/>
                </a:lnTo>
                <a:lnTo>
                  <a:pt x="688375" y="721315"/>
                </a:lnTo>
                <a:cubicBezTo>
                  <a:pt x="696611" y="715898"/>
                  <a:pt x="703666" y="708428"/>
                  <a:pt x="708663" y="699734"/>
                </a:cubicBezTo>
                <a:lnTo>
                  <a:pt x="729153" y="664348"/>
                </a:lnTo>
                <a:lnTo>
                  <a:pt x="729153" y="900694"/>
                </a:lnTo>
                <a:cubicBezTo>
                  <a:pt x="729153" y="924416"/>
                  <a:pt x="709945" y="943638"/>
                  <a:pt x="686214" y="943638"/>
                </a:cubicBezTo>
                <a:lnTo>
                  <a:pt x="42838" y="943638"/>
                </a:lnTo>
                <a:cubicBezTo>
                  <a:pt x="19208" y="943638"/>
                  <a:pt x="0" y="924416"/>
                  <a:pt x="0" y="900694"/>
                </a:cubicBezTo>
                <a:lnTo>
                  <a:pt x="0" y="42857"/>
                </a:lnTo>
                <a:cubicBezTo>
                  <a:pt x="0" y="19222"/>
                  <a:pt x="19208" y="0"/>
                  <a:pt x="42838" y="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0" tIns="0" rIns="0" bIns="0" anchor="ctr"/>
          <a:lstStyle/>
          <a:p>
            <a:pPr eaLnBrk="1" hangingPunct="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9" name="Shape 42">
            <a:extLst>
              <a:ext uri="{FF2B5EF4-FFF2-40B4-BE49-F238E27FC236}">
                <a16:creationId xmlns:a16="http://schemas.microsoft.com/office/drawing/2014/main" id="{24D68D0A-AF85-4A61-987F-1FE2FFA31F15}"/>
              </a:ext>
            </a:extLst>
          </p:cNvPr>
          <p:cNvSpPr/>
          <p:nvPr/>
        </p:nvSpPr>
        <p:spPr>
          <a:xfrm>
            <a:off x="6259513" y="2176463"/>
            <a:ext cx="344487" cy="4318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9" y="19530"/>
                </a:moveTo>
                <a:cubicBezTo>
                  <a:pt x="6274" y="19530"/>
                  <a:pt x="2592" y="16591"/>
                  <a:pt x="2592" y="12977"/>
                </a:cubicBezTo>
                <a:cubicBezTo>
                  <a:pt x="2592" y="9364"/>
                  <a:pt x="6274" y="6424"/>
                  <a:pt x="10799" y="6424"/>
                </a:cubicBezTo>
                <a:cubicBezTo>
                  <a:pt x="15326" y="6424"/>
                  <a:pt x="19008" y="9364"/>
                  <a:pt x="19008" y="12977"/>
                </a:cubicBezTo>
                <a:cubicBezTo>
                  <a:pt x="19008" y="16591"/>
                  <a:pt x="15326" y="19530"/>
                  <a:pt x="10799" y="19530"/>
                </a:cubicBezTo>
                <a:close/>
                <a:moveTo>
                  <a:pt x="18274" y="6760"/>
                </a:moveTo>
                <a:lnTo>
                  <a:pt x="19456" y="5427"/>
                </a:lnTo>
                <a:cubicBezTo>
                  <a:pt x="19671" y="5184"/>
                  <a:pt x="19600" y="4850"/>
                  <a:pt x="19297" y="4678"/>
                </a:cubicBezTo>
                <a:lnTo>
                  <a:pt x="17514" y="3670"/>
                </a:lnTo>
                <a:cubicBezTo>
                  <a:pt x="17211" y="3499"/>
                  <a:pt x="16792" y="3556"/>
                  <a:pt x="16576" y="3798"/>
                </a:cubicBezTo>
                <a:lnTo>
                  <a:pt x="15365" y="5165"/>
                </a:lnTo>
                <a:cubicBezTo>
                  <a:pt x="14471" y="4830"/>
                  <a:pt x="13510" y="4590"/>
                  <a:pt x="12503" y="4463"/>
                </a:cubicBezTo>
                <a:lnTo>
                  <a:pt x="12503" y="3907"/>
                </a:lnTo>
                <a:cubicBezTo>
                  <a:pt x="12503" y="3551"/>
                  <a:pt x="12868" y="3260"/>
                  <a:pt x="13314" y="3260"/>
                </a:cubicBezTo>
                <a:lnTo>
                  <a:pt x="13761" y="3260"/>
                </a:lnTo>
                <a:cubicBezTo>
                  <a:pt x="14206" y="3260"/>
                  <a:pt x="14571" y="2969"/>
                  <a:pt x="14571" y="2614"/>
                </a:cubicBezTo>
                <a:lnTo>
                  <a:pt x="14571" y="647"/>
                </a:lnTo>
                <a:cubicBezTo>
                  <a:pt x="14571" y="291"/>
                  <a:pt x="14206" y="0"/>
                  <a:pt x="13761" y="0"/>
                </a:cubicBezTo>
                <a:lnTo>
                  <a:pt x="7840" y="0"/>
                </a:lnTo>
                <a:cubicBezTo>
                  <a:pt x="7393" y="0"/>
                  <a:pt x="7029" y="291"/>
                  <a:pt x="7029" y="647"/>
                </a:cubicBezTo>
                <a:lnTo>
                  <a:pt x="7029" y="2614"/>
                </a:lnTo>
                <a:cubicBezTo>
                  <a:pt x="7029" y="2969"/>
                  <a:pt x="7393" y="3260"/>
                  <a:pt x="7840" y="3260"/>
                </a:cubicBezTo>
                <a:lnTo>
                  <a:pt x="8286" y="3260"/>
                </a:lnTo>
                <a:cubicBezTo>
                  <a:pt x="8732" y="3260"/>
                  <a:pt x="9096" y="3551"/>
                  <a:pt x="9096" y="3907"/>
                </a:cubicBezTo>
                <a:lnTo>
                  <a:pt x="9096" y="4463"/>
                </a:lnTo>
                <a:cubicBezTo>
                  <a:pt x="8017" y="4600"/>
                  <a:pt x="6992" y="4865"/>
                  <a:pt x="6044" y="5238"/>
                </a:cubicBezTo>
                <a:lnTo>
                  <a:pt x="4843" y="3884"/>
                </a:lnTo>
                <a:cubicBezTo>
                  <a:pt x="4629" y="3642"/>
                  <a:pt x="4209" y="3585"/>
                  <a:pt x="3907" y="3756"/>
                </a:cubicBezTo>
                <a:lnTo>
                  <a:pt x="2123" y="4765"/>
                </a:lnTo>
                <a:cubicBezTo>
                  <a:pt x="1821" y="4936"/>
                  <a:pt x="1749" y="5270"/>
                  <a:pt x="1964" y="5513"/>
                </a:cubicBezTo>
                <a:lnTo>
                  <a:pt x="3174" y="6878"/>
                </a:lnTo>
                <a:cubicBezTo>
                  <a:pt x="1214" y="8439"/>
                  <a:pt x="0" y="10597"/>
                  <a:pt x="0" y="12977"/>
                </a:cubicBezTo>
                <a:cubicBezTo>
                  <a:pt x="0" y="17732"/>
                  <a:pt x="4845" y="21600"/>
                  <a:pt x="10799" y="21600"/>
                </a:cubicBezTo>
                <a:cubicBezTo>
                  <a:pt x="16755" y="21600"/>
                  <a:pt x="21600" y="17732"/>
                  <a:pt x="21600" y="12977"/>
                </a:cubicBezTo>
                <a:cubicBezTo>
                  <a:pt x="21600" y="10536"/>
                  <a:pt x="20322" y="8329"/>
                  <a:pt x="18274" y="676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0" tIns="0" rIns="0" bIns="0" anchor="ctr"/>
          <a:lstStyle/>
          <a:p>
            <a:pPr eaLnBrk="1" hangingPunct="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17380F4A-8249-4A66-B75E-6C895C4AB10E}"/>
              </a:ext>
            </a:extLst>
          </p:cNvPr>
          <p:cNvSpPr/>
          <p:nvPr/>
        </p:nvSpPr>
        <p:spPr>
          <a:xfrm>
            <a:off x="7162800" y="3703638"/>
            <a:ext cx="558800" cy="476250"/>
          </a:xfrm>
          <a:custGeom>
            <a:avLst/>
            <a:gdLst>
              <a:gd name="connsiteX0" fmla="*/ 834553 w 938039"/>
              <a:gd name="connsiteY0" fmla="*/ 342900 h 798488"/>
              <a:gd name="connsiteX1" fmla="*/ 903586 w 938039"/>
              <a:gd name="connsiteY1" fmla="*/ 342900 h 798488"/>
              <a:gd name="connsiteX2" fmla="*/ 938039 w 938039"/>
              <a:gd name="connsiteY2" fmla="*/ 377367 h 798488"/>
              <a:gd name="connsiteX3" fmla="*/ 903586 w 938039"/>
              <a:gd name="connsiteY3" fmla="*/ 411808 h 798488"/>
              <a:gd name="connsiteX4" fmla="*/ 834553 w 938039"/>
              <a:gd name="connsiteY4" fmla="*/ 411808 h 798488"/>
              <a:gd name="connsiteX5" fmla="*/ 800100 w 938039"/>
              <a:gd name="connsiteY5" fmla="*/ 377367 h 798488"/>
              <a:gd name="connsiteX6" fmla="*/ 834553 w 938039"/>
              <a:gd name="connsiteY6" fmla="*/ 342900 h 798488"/>
              <a:gd name="connsiteX7" fmla="*/ 333352 w 938039"/>
              <a:gd name="connsiteY7" fmla="*/ 315730 h 798488"/>
              <a:gd name="connsiteX8" fmla="*/ 161520 w 938039"/>
              <a:gd name="connsiteY8" fmla="*/ 477483 h 798488"/>
              <a:gd name="connsiteX9" fmla="*/ 159168 w 938039"/>
              <a:gd name="connsiteY9" fmla="*/ 516449 h 798488"/>
              <a:gd name="connsiteX10" fmla="*/ 124577 w 938039"/>
              <a:gd name="connsiteY10" fmla="*/ 534408 h 798488"/>
              <a:gd name="connsiteX11" fmla="*/ 68928 w 938039"/>
              <a:gd name="connsiteY11" fmla="*/ 626104 h 798488"/>
              <a:gd name="connsiteX12" fmla="*/ 172411 w 938039"/>
              <a:gd name="connsiteY12" fmla="*/ 729609 h 798488"/>
              <a:gd name="connsiteX13" fmla="*/ 632148 w 938039"/>
              <a:gd name="connsiteY13" fmla="*/ 729609 h 798488"/>
              <a:gd name="connsiteX14" fmla="*/ 712619 w 938039"/>
              <a:gd name="connsiteY14" fmla="*/ 649092 h 798488"/>
              <a:gd name="connsiteX15" fmla="*/ 663157 w 938039"/>
              <a:gd name="connsiteY15" fmla="*/ 574782 h 798488"/>
              <a:gd name="connsiteX16" fmla="*/ 620715 w 938039"/>
              <a:gd name="connsiteY16" fmla="*/ 557081 h 798488"/>
              <a:gd name="connsiteX17" fmla="*/ 620715 w 938039"/>
              <a:gd name="connsiteY17" fmla="*/ 511133 h 798488"/>
              <a:gd name="connsiteX18" fmla="*/ 520706 w 938039"/>
              <a:gd name="connsiteY18" fmla="*/ 408030 h 798488"/>
              <a:gd name="connsiteX19" fmla="*/ 488612 w 938039"/>
              <a:gd name="connsiteY19" fmla="*/ 406909 h 798488"/>
              <a:gd name="connsiteX20" fmla="*/ 468711 w 938039"/>
              <a:gd name="connsiteY20" fmla="*/ 381736 h 798488"/>
              <a:gd name="connsiteX21" fmla="*/ 333352 w 938039"/>
              <a:gd name="connsiteY21" fmla="*/ 315730 h 798488"/>
              <a:gd name="connsiteX22" fmla="*/ 563257 w 938039"/>
              <a:gd name="connsiteY22" fmla="*/ 246823 h 798488"/>
              <a:gd name="connsiteX23" fmla="*/ 469290 w 938039"/>
              <a:gd name="connsiteY23" fmla="*/ 289236 h 798488"/>
              <a:gd name="connsiteX24" fmla="*/ 522949 w 938039"/>
              <a:gd name="connsiteY24" fmla="*/ 339006 h 798488"/>
              <a:gd name="connsiteX25" fmla="*/ 672348 w 938039"/>
              <a:gd name="connsiteY25" fmla="*/ 436334 h 798488"/>
              <a:gd name="connsiteX26" fmla="*/ 689607 w 938039"/>
              <a:gd name="connsiteY26" fmla="*/ 373202 h 798488"/>
              <a:gd name="connsiteX27" fmla="*/ 563257 w 938039"/>
              <a:gd name="connsiteY27" fmla="*/ 246823 h 798488"/>
              <a:gd name="connsiteX28" fmla="*/ 563257 w 938039"/>
              <a:gd name="connsiteY28" fmla="*/ 177800 h 798488"/>
              <a:gd name="connsiteX29" fmla="*/ 758535 w 938039"/>
              <a:gd name="connsiteY29" fmla="*/ 373202 h 798488"/>
              <a:gd name="connsiteX30" fmla="*/ 697133 w 938039"/>
              <a:gd name="connsiteY30" fmla="*/ 514983 h 798488"/>
              <a:gd name="connsiteX31" fmla="*/ 781547 w 938039"/>
              <a:gd name="connsiteY31" fmla="*/ 649092 h 798488"/>
              <a:gd name="connsiteX32" fmla="*/ 632148 w 938039"/>
              <a:gd name="connsiteY32" fmla="*/ 798488 h 798488"/>
              <a:gd name="connsiteX33" fmla="*/ 172411 w 938039"/>
              <a:gd name="connsiteY33" fmla="*/ 798488 h 798488"/>
              <a:gd name="connsiteX34" fmla="*/ 0 w 938039"/>
              <a:gd name="connsiteY34" fmla="*/ 626104 h 798488"/>
              <a:gd name="connsiteX35" fmla="*/ 92700 w 938039"/>
              <a:gd name="connsiteY35" fmla="*/ 473374 h 798488"/>
              <a:gd name="connsiteX36" fmla="*/ 333352 w 938039"/>
              <a:gd name="connsiteY36" fmla="*/ 246823 h 798488"/>
              <a:gd name="connsiteX37" fmla="*/ 405428 w 938039"/>
              <a:gd name="connsiteY37" fmla="*/ 258144 h 798488"/>
              <a:gd name="connsiteX38" fmla="*/ 563257 w 938039"/>
              <a:gd name="connsiteY38" fmla="*/ 177800 h 798488"/>
              <a:gd name="connsiteX39" fmla="*/ 791692 w 938039"/>
              <a:gd name="connsiteY39" fmla="*/ 114300 h 798488"/>
              <a:gd name="connsiteX40" fmla="*/ 826158 w 938039"/>
              <a:gd name="connsiteY40" fmla="*/ 148764 h 798488"/>
              <a:gd name="connsiteX41" fmla="*/ 816035 w 938039"/>
              <a:gd name="connsiteY41" fmla="*/ 173113 h 798488"/>
              <a:gd name="connsiteX42" fmla="*/ 770026 w 938039"/>
              <a:gd name="connsiteY42" fmla="*/ 219123 h 798488"/>
              <a:gd name="connsiteX43" fmla="*/ 745666 w 938039"/>
              <a:gd name="connsiteY43" fmla="*/ 229233 h 798488"/>
              <a:gd name="connsiteX44" fmla="*/ 711200 w 938039"/>
              <a:gd name="connsiteY44" fmla="*/ 194779 h 798488"/>
              <a:gd name="connsiteX45" fmla="*/ 721307 w 938039"/>
              <a:gd name="connsiteY45" fmla="*/ 170420 h 798488"/>
              <a:gd name="connsiteX46" fmla="*/ 767332 w 938039"/>
              <a:gd name="connsiteY46" fmla="*/ 124410 h 798488"/>
              <a:gd name="connsiteX47" fmla="*/ 791692 w 938039"/>
              <a:gd name="connsiteY47" fmla="*/ 114300 h 798488"/>
              <a:gd name="connsiteX48" fmla="*/ 326654 w 938039"/>
              <a:gd name="connsiteY48" fmla="*/ 114300 h 798488"/>
              <a:gd name="connsiteX49" fmla="*/ 351024 w 938039"/>
              <a:gd name="connsiteY49" fmla="*/ 124410 h 798488"/>
              <a:gd name="connsiteX50" fmla="*/ 396923 w 938039"/>
              <a:gd name="connsiteY50" fmla="*/ 170420 h 798488"/>
              <a:gd name="connsiteX51" fmla="*/ 407033 w 938039"/>
              <a:gd name="connsiteY51" fmla="*/ 194779 h 798488"/>
              <a:gd name="connsiteX52" fmla="*/ 372569 w 938039"/>
              <a:gd name="connsiteY52" fmla="*/ 229233 h 798488"/>
              <a:gd name="connsiteX53" fmla="*/ 348220 w 938039"/>
              <a:gd name="connsiteY53" fmla="*/ 219123 h 798488"/>
              <a:gd name="connsiteX54" fmla="*/ 302306 w 938039"/>
              <a:gd name="connsiteY54" fmla="*/ 173113 h 798488"/>
              <a:gd name="connsiteX55" fmla="*/ 292100 w 938039"/>
              <a:gd name="connsiteY55" fmla="*/ 148764 h 798488"/>
              <a:gd name="connsiteX56" fmla="*/ 326654 w 938039"/>
              <a:gd name="connsiteY56" fmla="*/ 114300 h 798488"/>
              <a:gd name="connsiteX57" fmla="*/ 555277 w 938039"/>
              <a:gd name="connsiteY57" fmla="*/ 0 h 798488"/>
              <a:gd name="connsiteX58" fmla="*/ 589720 w 938039"/>
              <a:gd name="connsiteY58" fmla="*/ 34440 h 798488"/>
              <a:gd name="connsiteX59" fmla="*/ 589720 w 938039"/>
              <a:gd name="connsiteY59" fmla="*/ 103473 h 798488"/>
              <a:gd name="connsiteX60" fmla="*/ 555277 w 938039"/>
              <a:gd name="connsiteY60" fmla="*/ 137939 h 798488"/>
              <a:gd name="connsiteX61" fmla="*/ 520700 w 938039"/>
              <a:gd name="connsiteY61" fmla="*/ 103473 h 798488"/>
              <a:gd name="connsiteX62" fmla="*/ 520700 w 938039"/>
              <a:gd name="connsiteY62" fmla="*/ 34440 h 798488"/>
              <a:gd name="connsiteX63" fmla="*/ 555277 w 938039"/>
              <a:gd name="connsiteY63" fmla="*/ 0 h 798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938039" h="798488">
                <a:moveTo>
                  <a:pt x="834553" y="342900"/>
                </a:moveTo>
                <a:lnTo>
                  <a:pt x="903586" y="342900"/>
                </a:lnTo>
                <a:cubicBezTo>
                  <a:pt x="922546" y="342900"/>
                  <a:pt x="938039" y="358405"/>
                  <a:pt x="938039" y="377367"/>
                </a:cubicBezTo>
                <a:cubicBezTo>
                  <a:pt x="938039" y="396454"/>
                  <a:pt x="922546" y="411808"/>
                  <a:pt x="903586" y="411808"/>
                </a:cubicBezTo>
                <a:lnTo>
                  <a:pt x="834553" y="411808"/>
                </a:lnTo>
                <a:cubicBezTo>
                  <a:pt x="815580" y="411808"/>
                  <a:pt x="800100" y="396454"/>
                  <a:pt x="800100" y="377367"/>
                </a:cubicBezTo>
                <a:cubicBezTo>
                  <a:pt x="800100" y="358405"/>
                  <a:pt x="815580" y="342900"/>
                  <a:pt x="834553" y="342900"/>
                </a:cubicBezTo>
                <a:close/>
                <a:moveTo>
                  <a:pt x="333352" y="315730"/>
                </a:moveTo>
                <a:cubicBezTo>
                  <a:pt x="242569" y="315730"/>
                  <a:pt x="167019" y="386794"/>
                  <a:pt x="161520" y="477483"/>
                </a:cubicBezTo>
                <a:lnTo>
                  <a:pt x="159168" y="516449"/>
                </a:lnTo>
                <a:lnTo>
                  <a:pt x="124577" y="534408"/>
                </a:lnTo>
                <a:cubicBezTo>
                  <a:pt x="90240" y="552397"/>
                  <a:pt x="68928" y="587483"/>
                  <a:pt x="68928" y="626104"/>
                </a:cubicBezTo>
                <a:cubicBezTo>
                  <a:pt x="68928" y="683115"/>
                  <a:pt x="115387" y="729609"/>
                  <a:pt x="172411" y="729609"/>
                </a:cubicBezTo>
                <a:lnTo>
                  <a:pt x="632148" y="729609"/>
                </a:lnTo>
                <a:cubicBezTo>
                  <a:pt x="676472" y="729609"/>
                  <a:pt x="712619" y="693460"/>
                  <a:pt x="712619" y="649092"/>
                </a:cubicBezTo>
                <a:cubicBezTo>
                  <a:pt x="712619" y="616563"/>
                  <a:pt x="693189" y="587339"/>
                  <a:pt x="663157" y="574782"/>
                </a:cubicBezTo>
                <a:lnTo>
                  <a:pt x="620715" y="557081"/>
                </a:lnTo>
                <a:lnTo>
                  <a:pt x="620715" y="511133"/>
                </a:lnTo>
                <a:cubicBezTo>
                  <a:pt x="620715" y="455156"/>
                  <a:pt x="576680" y="409811"/>
                  <a:pt x="520706" y="408030"/>
                </a:cubicBezTo>
                <a:lnTo>
                  <a:pt x="488612" y="406909"/>
                </a:lnTo>
                <a:lnTo>
                  <a:pt x="468711" y="381736"/>
                </a:lnTo>
                <a:cubicBezTo>
                  <a:pt x="435712" y="339782"/>
                  <a:pt x="386359" y="315730"/>
                  <a:pt x="333352" y="315730"/>
                </a:cubicBezTo>
                <a:close/>
                <a:moveTo>
                  <a:pt x="563257" y="246823"/>
                </a:moveTo>
                <a:cubicBezTo>
                  <a:pt x="525844" y="246823"/>
                  <a:pt x="492411" y="263317"/>
                  <a:pt x="469290" y="289236"/>
                </a:cubicBezTo>
                <a:cubicBezTo>
                  <a:pt x="489480" y="303058"/>
                  <a:pt x="507680" y="319782"/>
                  <a:pt x="522949" y="339006"/>
                </a:cubicBezTo>
                <a:cubicBezTo>
                  <a:pt x="588802" y="341219"/>
                  <a:pt x="645174" y="380271"/>
                  <a:pt x="672348" y="436334"/>
                </a:cubicBezTo>
                <a:cubicBezTo>
                  <a:pt x="683094" y="417656"/>
                  <a:pt x="689607" y="396219"/>
                  <a:pt x="689607" y="373202"/>
                </a:cubicBezTo>
                <a:cubicBezTo>
                  <a:pt x="689607" y="303518"/>
                  <a:pt x="632944" y="246823"/>
                  <a:pt x="563257" y="246823"/>
                </a:cubicBezTo>
                <a:close/>
                <a:moveTo>
                  <a:pt x="563257" y="177800"/>
                </a:moveTo>
                <a:cubicBezTo>
                  <a:pt x="671117" y="177800"/>
                  <a:pt x="758535" y="265328"/>
                  <a:pt x="758535" y="373202"/>
                </a:cubicBezTo>
                <a:cubicBezTo>
                  <a:pt x="758535" y="429150"/>
                  <a:pt x="734835" y="479437"/>
                  <a:pt x="697133" y="514983"/>
                </a:cubicBezTo>
                <a:cubicBezTo>
                  <a:pt x="746956" y="539236"/>
                  <a:pt x="781547" y="589954"/>
                  <a:pt x="781547" y="649092"/>
                </a:cubicBezTo>
                <a:cubicBezTo>
                  <a:pt x="781547" y="731621"/>
                  <a:pt x="714645" y="798488"/>
                  <a:pt x="632148" y="798488"/>
                </a:cubicBezTo>
                <a:lnTo>
                  <a:pt x="172411" y="798488"/>
                </a:lnTo>
                <a:cubicBezTo>
                  <a:pt x="77214" y="798488"/>
                  <a:pt x="0" y="721276"/>
                  <a:pt x="0" y="626104"/>
                </a:cubicBezTo>
                <a:cubicBezTo>
                  <a:pt x="0" y="559667"/>
                  <a:pt x="37630" y="502081"/>
                  <a:pt x="92700" y="473374"/>
                </a:cubicBezTo>
                <a:cubicBezTo>
                  <a:pt x="100479" y="346966"/>
                  <a:pt x="205048" y="246823"/>
                  <a:pt x="333352" y="246823"/>
                </a:cubicBezTo>
                <a:cubicBezTo>
                  <a:pt x="358498" y="246823"/>
                  <a:pt x="382632" y="250989"/>
                  <a:pt x="405428" y="258144"/>
                </a:cubicBezTo>
                <a:cubicBezTo>
                  <a:pt x="440995" y="209553"/>
                  <a:pt x="498345" y="177800"/>
                  <a:pt x="563257" y="177800"/>
                </a:cubicBezTo>
                <a:close/>
                <a:moveTo>
                  <a:pt x="791692" y="114300"/>
                </a:moveTo>
                <a:cubicBezTo>
                  <a:pt x="810655" y="114300"/>
                  <a:pt x="826158" y="129789"/>
                  <a:pt x="826158" y="148764"/>
                </a:cubicBezTo>
                <a:cubicBezTo>
                  <a:pt x="826158" y="158304"/>
                  <a:pt x="822214" y="166946"/>
                  <a:pt x="816035" y="173113"/>
                </a:cubicBezTo>
                <a:lnTo>
                  <a:pt x="770026" y="219123"/>
                </a:lnTo>
                <a:cubicBezTo>
                  <a:pt x="763847" y="225423"/>
                  <a:pt x="755214" y="229233"/>
                  <a:pt x="745666" y="229233"/>
                </a:cubicBezTo>
                <a:cubicBezTo>
                  <a:pt x="726581" y="229233"/>
                  <a:pt x="711200" y="213743"/>
                  <a:pt x="711200" y="194779"/>
                </a:cubicBezTo>
                <a:cubicBezTo>
                  <a:pt x="711200" y="185239"/>
                  <a:pt x="715032" y="176608"/>
                  <a:pt x="721307" y="170420"/>
                </a:cubicBezTo>
                <a:lnTo>
                  <a:pt x="767332" y="124410"/>
                </a:lnTo>
                <a:cubicBezTo>
                  <a:pt x="773511" y="118131"/>
                  <a:pt x="782144" y="114300"/>
                  <a:pt x="791692" y="114300"/>
                </a:cubicBezTo>
                <a:close/>
                <a:moveTo>
                  <a:pt x="326654" y="114300"/>
                </a:moveTo>
                <a:cubicBezTo>
                  <a:pt x="336104" y="114300"/>
                  <a:pt x="344735" y="118131"/>
                  <a:pt x="351024" y="124410"/>
                </a:cubicBezTo>
                <a:lnTo>
                  <a:pt x="396923" y="170420"/>
                </a:lnTo>
                <a:cubicBezTo>
                  <a:pt x="403213" y="176608"/>
                  <a:pt x="407033" y="185239"/>
                  <a:pt x="407033" y="194779"/>
                </a:cubicBezTo>
                <a:cubicBezTo>
                  <a:pt x="407033" y="213743"/>
                  <a:pt x="391639" y="229233"/>
                  <a:pt x="372569" y="229233"/>
                </a:cubicBezTo>
                <a:cubicBezTo>
                  <a:pt x="363029" y="229233"/>
                  <a:pt x="354499" y="225423"/>
                  <a:pt x="348220" y="219123"/>
                </a:cubicBezTo>
                <a:cubicBezTo>
                  <a:pt x="348220" y="219123"/>
                  <a:pt x="302306" y="173113"/>
                  <a:pt x="302306" y="173113"/>
                </a:cubicBezTo>
                <a:cubicBezTo>
                  <a:pt x="296032" y="166946"/>
                  <a:pt x="292100" y="158304"/>
                  <a:pt x="292100" y="148764"/>
                </a:cubicBezTo>
                <a:cubicBezTo>
                  <a:pt x="292100" y="129789"/>
                  <a:pt x="307579" y="114300"/>
                  <a:pt x="326654" y="114300"/>
                </a:cubicBezTo>
                <a:close/>
                <a:moveTo>
                  <a:pt x="555277" y="0"/>
                </a:moveTo>
                <a:cubicBezTo>
                  <a:pt x="574242" y="0"/>
                  <a:pt x="589720" y="15467"/>
                  <a:pt x="589720" y="34440"/>
                </a:cubicBezTo>
                <a:lnTo>
                  <a:pt x="589720" y="103473"/>
                </a:lnTo>
                <a:cubicBezTo>
                  <a:pt x="589720" y="122459"/>
                  <a:pt x="574242" y="137939"/>
                  <a:pt x="555277" y="137939"/>
                </a:cubicBezTo>
                <a:cubicBezTo>
                  <a:pt x="536191" y="137939"/>
                  <a:pt x="520700" y="122459"/>
                  <a:pt x="520700" y="103473"/>
                </a:cubicBezTo>
                <a:lnTo>
                  <a:pt x="520700" y="34440"/>
                </a:lnTo>
                <a:cubicBezTo>
                  <a:pt x="520700" y="15467"/>
                  <a:pt x="536191" y="0"/>
                  <a:pt x="555277" y="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0" tIns="0" rIns="0" bIns="0" anchor="ctr"/>
          <a:lstStyle/>
          <a:p>
            <a:pPr eaLnBrk="1" hangingPunct="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2" name="Shape 17">
            <a:extLst>
              <a:ext uri="{FF2B5EF4-FFF2-40B4-BE49-F238E27FC236}">
                <a16:creationId xmlns:a16="http://schemas.microsoft.com/office/drawing/2014/main" id="{0A10E052-3517-4332-B0FF-504DD15BF5C8}"/>
              </a:ext>
            </a:extLst>
          </p:cNvPr>
          <p:cNvSpPr/>
          <p:nvPr/>
        </p:nvSpPr>
        <p:spPr>
          <a:xfrm>
            <a:off x="7132638" y="3005138"/>
            <a:ext cx="466725" cy="4667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2" h="21576" extrusionOk="0">
                <a:moveTo>
                  <a:pt x="10793" y="14409"/>
                </a:moveTo>
                <a:cubicBezTo>
                  <a:pt x="8811" y="14409"/>
                  <a:pt x="7199" y="12795"/>
                  <a:pt x="7199" y="10811"/>
                </a:cubicBezTo>
                <a:cubicBezTo>
                  <a:pt x="7199" y="8827"/>
                  <a:pt x="8811" y="7213"/>
                  <a:pt x="10793" y="7213"/>
                </a:cubicBezTo>
                <a:cubicBezTo>
                  <a:pt x="12775" y="7213"/>
                  <a:pt x="14387" y="8827"/>
                  <a:pt x="14387" y="10811"/>
                </a:cubicBezTo>
                <a:cubicBezTo>
                  <a:pt x="14387" y="12795"/>
                  <a:pt x="12775" y="14409"/>
                  <a:pt x="10793" y="14409"/>
                </a:cubicBezTo>
                <a:close/>
                <a:moveTo>
                  <a:pt x="21484" y="9590"/>
                </a:moveTo>
                <a:cubicBezTo>
                  <a:pt x="21450" y="9287"/>
                  <a:pt x="21097" y="9059"/>
                  <a:pt x="20791" y="9059"/>
                </a:cubicBezTo>
                <a:cubicBezTo>
                  <a:pt x="19804" y="9059"/>
                  <a:pt x="18927" y="8479"/>
                  <a:pt x="18560" y="7581"/>
                </a:cubicBezTo>
                <a:cubicBezTo>
                  <a:pt x="18185" y="6661"/>
                  <a:pt x="18427" y="5589"/>
                  <a:pt x="19163" y="4913"/>
                </a:cubicBezTo>
                <a:cubicBezTo>
                  <a:pt x="19394" y="4701"/>
                  <a:pt x="19423" y="4346"/>
                  <a:pt x="19229" y="4100"/>
                </a:cubicBezTo>
                <a:cubicBezTo>
                  <a:pt x="18723" y="3457"/>
                  <a:pt x="18148" y="2876"/>
                  <a:pt x="17521" y="2373"/>
                </a:cubicBezTo>
                <a:cubicBezTo>
                  <a:pt x="17276" y="2177"/>
                  <a:pt x="16915" y="2204"/>
                  <a:pt x="16702" y="2439"/>
                </a:cubicBezTo>
                <a:cubicBezTo>
                  <a:pt x="16060" y="3152"/>
                  <a:pt x="14906" y="3417"/>
                  <a:pt x="14014" y="3045"/>
                </a:cubicBezTo>
                <a:cubicBezTo>
                  <a:pt x="13087" y="2653"/>
                  <a:pt x="12502" y="1712"/>
                  <a:pt x="12559" y="702"/>
                </a:cubicBezTo>
                <a:cubicBezTo>
                  <a:pt x="12577" y="385"/>
                  <a:pt x="12346" y="109"/>
                  <a:pt x="12030" y="71"/>
                </a:cubicBezTo>
                <a:cubicBezTo>
                  <a:pt x="11225" y="-22"/>
                  <a:pt x="10413" y="-24"/>
                  <a:pt x="9606" y="65"/>
                </a:cubicBezTo>
                <a:cubicBezTo>
                  <a:pt x="9294" y="100"/>
                  <a:pt x="9061" y="369"/>
                  <a:pt x="9072" y="683"/>
                </a:cubicBezTo>
                <a:cubicBezTo>
                  <a:pt x="9107" y="1684"/>
                  <a:pt x="8515" y="2608"/>
                  <a:pt x="7596" y="2985"/>
                </a:cubicBezTo>
                <a:cubicBezTo>
                  <a:pt x="6715" y="3345"/>
                  <a:pt x="5570" y="3082"/>
                  <a:pt x="4929" y="2376"/>
                </a:cubicBezTo>
                <a:cubicBezTo>
                  <a:pt x="4717" y="2144"/>
                  <a:pt x="4362" y="2115"/>
                  <a:pt x="4116" y="2308"/>
                </a:cubicBezTo>
                <a:cubicBezTo>
                  <a:pt x="3470" y="2815"/>
                  <a:pt x="2883" y="3396"/>
                  <a:pt x="2372" y="4033"/>
                </a:cubicBezTo>
                <a:cubicBezTo>
                  <a:pt x="2173" y="4281"/>
                  <a:pt x="2202" y="4640"/>
                  <a:pt x="2437" y="4853"/>
                </a:cubicBezTo>
                <a:cubicBezTo>
                  <a:pt x="3186" y="5533"/>
                  <a:pt x="3429" y="6615"/>
                  <a:pt x="3039" y="7545"/>
                </a:cubicBezTo>
                <a:cubicBezTo>
                  <a:pt x="2667" y="8432"/>
                  <a:pt x="1747" y="9003"/>
                  <a:pt x="695" y="9003"/>
                </a:cubicBezTo>
                <a:cubicBezTo>
                  <a:pt x="353" y="8992"/>
                  <a:pt x="110" y="9222"/>
                  <a:pt x="72" y="9533"/>
                </a:cubicBezTo>
                <a:cubicBezTo>
                  <a:pt x="-24" y="10343"/>
                  <a:pt x="-24" y="11169"/>
                  <a:pt x="67" y="11986"/>
                </a:cubicBezTo>
                <a:cubicBezTo>
                  <a:pt x="102" y="12290"/>
                  <a:pt x="465" y="12517"/>
                  <a:pt x="774" y="12517"/>
                </a:cubicBezTo>
                <a:cubicBezTo>
                  <a:pt x="1713" y="12493"/>
                  <a:pt x="2613" y="13074"/>
                  <a:pt x="2992" y="13995"/>
                </a:cubicBezTo>
                <a:cubicBezTo>
                  <a:pt x="3367" y="14915"/>
                  <a:pt x="3126" y="15987"/>
                  <a:pt x="2389" y="16663"/>
                </a:cubicBezTo>
                <a:cubicBezTo>
                  <a:pt x="2158" y="16875"/>
                  <a:pt x="2129" y="17230"/>
                  <a:pt x="2323" y="17476"/>
                </a:cubicBezTo>
                <a:cubicBezTo>
                  <a:pt x="2824" y="18114"/>
                  <a:pt x="3398" y="18695"/>
                  <a:pt x="4028" y="19202"/>
                </a:cubicBezTo>
                <a:cubicBezTo>
                  <a:pt x="4275" y="19402"/>
                  <a:pt x="4634" y="19374"/>
                  <a:pt x="4848" y="19137"/>
                </a:cubicBezTo>
                <a:cubicBezTo>
                  <a:pt x="5493" y="18424"/>
                  <a:pt x="6646" y="18159"/>
                  <a:pt x="7534" y="18533"/>
                </a:cubicBezTo>
                <a:cubicBezTo>
                  <a:pt x="8464" y="18922"/>
                  <a:pt x="9050" y="19863"/>
                  <a:pt x="8992" y="20874"/>
                </a:cubicBezTo>
                <a:cubicBezTo>
                  <a:pt x="8973" y="21191"/>
                  <a:pt x="9207" y="21468"/>
                  <a:pt x="9521" y="21504"/>
                </a:cubicBezTo>
                <a:cubicBezTo>
                  <a:pt x="9933" y="21552"/>
                  <a:pt x="10348" y="21576"/>
                  <a:pt x="10763" y="21576"/>
                </a:cubicBezTo>
                <a:cubicBezTo>
                  <a:pt x="11157" y="21576"/>
                  <a:pt x="11551" y="21554"/>
                  <a:pt x="11946" y="21511"/>
                </a:cubicBezTo>
                <a:cubicBezTo>
                  <a:pt x="12258" y="21476"/>
                  <a:pt x="12490" y="21207"/>
                  <a:pt x="12479" y="20893"/>
                </a:cubicBezTo>
                <a:cubicBezTo>
                  <a:pt x="12443" y="19893"/>
                  <a:pt x="13036" y="18968"/>
                  <a:pt x="13953" y="18592"/>
                </a:cubicBezTo>
                <a:cubicBezTo>
                  <a:pt x="14841" y="18230"/>
                  <a:pt x="15981" y="18495"/>
                  <a:pt x="16622" y="19200"/>
                </a:cubicBezTo>
                <a:cubicBezTo>
                  <a:pt x="16835" y="19432"/>
                  <a:pt x="17187" y="19460"/>
                  <a:pt x="17435" y="19268"/>
                </a:cubicBezTo>
                <a:cubicBezTo>
                  <a:pt x="18080" y="18762"/>
                  <a:pt x="18667" y="18182"/>
                  <a:pt x="19179" y="17543"/>
                </a:cubicBezTo>
                <a:cubicBezTo>
                  <a:pt x="19378" y="17296"/>
                  <a:pt x="19349" y="16936"/>
                  <a:pt x="19114" y="16722"/>
                </a:cubicBezTo>
                <a:cubicBezTo>
                  <a:pt x="18365" y="16043"/>
                  <a:pt x="18121" y="14961"/>
                  <a:pt x="18511" y="14032"/>
                </a:cubicBezTo>
                <a:cubicBezTo>
                  <a:pt x="18877" y="13156"/>
                  <a:pt x="19763" y="12569"/>
                  <a:pt x="20715" y="12569"/>
                </a:cubicBezTo>
                <a:lnTo>
                  <a:pt x="20849" y="12573"/>
                </a:lnTo>
                <a:cubicBezTo>
                  <a:pt x="21157" y="12598"/>
                  <a:pt x="21442" y="12359"/>
                  <a:pt x="21480" y="12043"/>
                </a:cubicBezTo>
                <a:cubicBezTo>
                  <a:pt x="21575" y="11232"/>
                  <a:pt x="21576" y="10407"/>
                  <a:pt x="21484" y="959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0" tIns="0" rIns="0" bIns="0" anchor="ctr"/>
          <a:lstStyle/>
          <a:p>
            <a:pPr eaLnBrk="1" hangingPunct="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6" name="Freeform 45">
            <a:extLst>
              <a:ext uri="{FF2B5EF4-FFF2-40B4-BE49-F238E27FC236}">
                <a16:creationId xmlns:a16="http://schemas.microsoft.com/office/drawing/2014/main" id="{71914D1B-5D66-495E-AB2D-95747986FEE5}"/>
              </a:ext>
            </a:extLst>
          </p:cNvPr>
          <p:cNvSpPr/>
          <p:nvPr/>
        </p:nvSpPr>
        <p:spPr>
          <a:xfrm>
            <a:off x="7123113" y="2246313"/>
            <a:ext cx="319087" cy="319087"/>
          </a:xfrm>
          <a:custGeom>
            <a:avLst/>
            <a:gdLst>
              <a:gd name="connsiteX0" fmla="*/ 154773 w 309590"/>
              <a:gd name="connsiteY0" fmla="*/ 259635 h 309551"/>
              <a:gd name="connsiteX1" fmla="*/ 179771 w 309590"/>
              <a:gd name="connsiteY1" fmla="*/ 284600 h 309551"/>
              <a:gd name="connsiteX2" fmla="*/ 154773 w 309590"/>
              <a:gd name="connsiteY2" fmla="*/ 309551 h 309551"/>
              <a:gd name="connsiteX3" fmla="*/ 129817 w 309590"/>
              <a:gd name="connsiteY3" fmla="*/ 284600 h 309551"/>
              <a:gd name="connsiteX4" fmla="*/ 154773 w 309590"/>
              <a:gd name="connsiteY4" fmla="*/ 259635 h 309551"/>
              <a:gd name="connsiteX5" fmla="*/ 249659 w 309590"/>
              <a:gd name="connsiteY5" fmla="*/ 224684 h 309551"/>
              <a:gd name="connsiteX6" fmla="*/ 267332 w 309590"/>
              <a:gd name="connsiteY6" fmla="*/ 231994 h 309551"/>
              <a:gd name="connsiteX7" fmla="*/ 267332 w 309590"/>
              <a:gd name="connsiteY7" fmla="*/ 267336 h 309551"/>
              <a:gd name="connsiteX8" fmla="*/ 231985 w 309590"/>
              <a:gd name="connsiteY8" fmla="*/ 267336 h 309551"/>
              <a:gd name="connsiteX9" fmla="*/ 231985 w 309590"/>
              <a:gd name="connsiteY9" fmla="*/ 231994 h 309551"/>
              <a:gd name="connsiteX10" fmla="*/ 249659 w 309590"/>
              <a:gd name="connsiteY10" fmla="*/ 224684 h 309551"/>
              <a:gd name="connsiteX11" fmla="*/ 64905 w 309590"/>
              <a:gd name="connsiteY11" fmla="*/ 224684 h 309551"/>
              <a:gd name="connsiteX12" fmla="*/ 82557 w 309590"/>
              <a:gd name="connsiteY12" fmla="*/ 231994 h 309551"/>
              <a:gd name="connsiteX13" fmla="*/ 82557 w 309590"/>
              <a:gd name="connsiteY13" fmla="*/ 267336 h 309551"/>
              <a:gd name="connsiteX14" fmla="*/ 47254 w 309590"/>
              <a:gd name="connsiteY14" fmla="*/ 267336 h 309551"/>
              <a:gd name="connsiteX15" fmla="*/ 47254 w 309590"/>
              <a:gd name="connsiteY15" fmla="*/ 231994 h 309551"/>
              <a:gd name="connsiteX16" fmla="*/ 64905 w 309590"/>
              <a:gd name="connsiteY16" fmla="*/ 224684 h 309551"/>
              <a:gd name="connsiteX17" fmla="*/ 284645 w 309590"/>
              <a:gd name="connsiteY17" fmla="*/ 129817 h 309551"/>
              <a:gd name="connsiteX18" fmla="*/ 309590 w 309590"/>
              <a:gd name="connsiteY18" fmla="*/ 154773 h 309551"/>
              <a:gd name="connsiteX19" fmla="*/ 284645 w 309590"/>
              <a:gd name="connsiteY19" fmla="*/ 179771 h 309551"/>
              <a:gd name="connsiteX20" fmla="*/ 259635 w 309590"/>
              <a:gd name="connsiteY20" fmla="*/ 154773 h 309551"/>
              <a:gd name="connsiteX21" fmla="*/ 284645 w 309590"/>
              <a:gd name="connsiteY21" fmla="*/ 129817 h 309551"/>
              <a:gd name="connsiteX22" fmla="*/ 24945 w 309590"/>
              <a:gd name="connsiteY22" fmla="*/ 129817 h 309551"/>
              <a:gd name="connsiteX23" fmla="*/ 49954 w 309590"/>
              <a:gd name="connsiteY23" fmla="*/ 154773 h 309551"/>
              <a:gd name="connsiteX24" fmla="*/ 24945 w 309590"/>
              <a:gd name="connsiteY24" fmla="*/ 179771 h 309551"/>
              <a:gd name="connsiteX25" fmla="*/ 0 w 309590"/>
              <a:gd name="connsiteY25" fmla="*/ 154773 h 309551"/>
              <a:gd name="connsiteX26" fmla="*/ 24945 w 309590"/>
              <a:gd name="connsiteY26" fmla="*/ 129817 h 309551"/>
              <a:gd name="connsiteX27" fmla="*/ 153958 w 309590"/>
              <a:gd name="connsiteY27" fmla="*/ 59916 h 309551"/>
              <a:gd name="connsiteX28" fmla="*/ 162151 w 309590"/>
              <a:gd name="connsiteY28" fmla="*/ 68048 h 309551"/>
              <a:gd name="connsiteX29" fmla="*/ 162151 w 309590"/>
              <a:gd name="connsiteY29" fmla="*/ 105539 h 309551"/>
              <a:gd name="connsiteX30" fmla="*/ 182875 w 309590"/>
              <a:gd name="connsiteY30" fmla="*/ 113454 h 309551"/>
              <a:gd name="connsiteX31" fmla="*/ 208911 w 309590"/>
              <a:gd name="connsiteY31" fmla="*/ 87421 h 309551"/>
              <a:gd name="connsiteX32" fmla="*/ 220448 w 309590"/>
              <a:gd name="connsiteY32" fmla="*/ 87421 h 309551"/>
              <a:gd name="connsiteX33" fmla="*/ 220448 w 309590"/>
              <a:gd name="connsiteY33" fmla="*/ 99001 h 309551"/>
              <a:gd name="connsiteX34" fmla="*/ 195083 w 309590"/>
              <a:gd name="connsiteY34" fmla="*/ 124355 h 309551"/>
              <a:gd name="connsiteX35" fmla="*/ 205628 w 309590"/>
              <a:gd name="connsiteY35" fmla="*/ 145765 h 309551"/>
              <a:gd name="connsiteX36" fmla="*/ 239858 w 309590"/>
              <a:gd name="connsiteY36" fmla="*/ 145765 h 309551"/>
              <a:gd name="connsiteX37" fmla="*/ 247999 w 309590"/>
              <a:gd name="connsiteY37" fmla="*/ 153949 h 309551"/>
              <a:gd name="connsiteX38" fmla="*/ 239858 w 309590"/>
              <a:gd name="connsiteY38" fmla="*/ 162133 h 309551"/>
              <a:gd name="connsiteX39" fmla="*/ 206908 w 309590"/>
              <a:gd name="connsiteY39" fmla="*/ 162133 h 309551"/>
              <a:gd name="connsiteX40" fmla="*/ 198523 w 309590"/>
              <a:gd name="connsiteY40" fmla="*/ 186930 h 309551"/>
              <a:gd name="connsiteX41" fmla="*/ 220492 w 309590"/>
              <a:gd name="connsiteY41" fmla="*/ 208897 h 309551"/>
              <a:gd name="connsiteX42" fmla="*/ 220492 w 309590"/>
              <a:gd name="connsiteY42" fmla="*/ 220434 h 309551"/>
              <a:gd name="connsiteX43" fmla="*/ 214693 w 309590"/>
              <a:gd name="connsiteY43" fmla="*/ 222828 h 309551"/>
              <a:gd name="connsiteX44" fmla="*/ 208911 w 309590"/>
              <a:gd name="connsiteY44" fmla="*/ 220434 h 309551"/>
              <a:gd name="connsiteX45" fmla="*/ 187621 w 309590"/>
              <a:gd name="connsiteY45" fmla="*/ 199163 h 309551"/>
              <a:gd name="connsiteX46" fmla="*/ 162151 w 309590"/>
              <a:gd name="connsiteY46" fmla="*/ 210491 h 309551"/>
              <a:gd name="connsiteX47" fmla="*/ 162151 w 309590"/>
              <a:gd name="connsiteY47" fmla="*/ 239806 h 309551"/>
              <a:gd name="connsiteX48" fmla="*/ 153958 w 309590"/>
              <a:gd name="connsiteY48" fmla="*/ 247982 h 309551"/>
              <a:gd name="connsiteX49" fmla="*/ 145764 w 309590"/>
              <a:gd name="connsiteY49" fmla="*/ 239806 h 309551"/>
              <a:gd name="connsiteX50" fmla="*/ 145764 w 309590"/>
              <a:gd name="connsiteY50" fmla="*/ 210491 h 309551"/>
              <a:gd name="connsiteX51" fmla="*/ 120294 w 309590"/>
              <a:gd name="connsiteY51" fmla="*/ 199163 h 309551"/>
              <a:gd name="connsiteX52" fmla="*/ 99013 w 309590"/>
              <a:gd name="connsiteY52" fmla="*/ 220434 h 309551"/>
              <a:gd name="connsiteX53" fmla="*/ 93257 w 309590"/>
              <a:gd name="connsiteY53" fmla="*/ 222828 h 309551"/>
              <a:gd name="connsiteX54" fmla="*/ 87467 w 309590"/>
              <a:gd name="connsiteY54" fmla="*/ 220434 h 309551"/>
              <a:gd name="connsiteX55" fmla="*/ 87467 w 309590"/>
              <a:gd name="connsiteY55" fmla="*/ 208897 h 309551"/>
              <a:gd name="connsiteX56" fmla="*/ 109392 w 309590"/>
              <a:gd name="connsiteY56" fmla="*/ 186930 h 309551"/>
              <a:gd name="connsiteX57" fmla="*/ 101016 w 309590"/>
              <a:gd name="connsiteY57" fmla="*/ 162133 h 309551"/>
              <a:gd name="connsiteX58" fmla="*/ 68101 w 309590"/>
              <a:gd name="connsiteY58" fmla="*/ 162133 h 309551"/>
              <a:gd name="connsiteX59" fmla="*/ 59916 w 309590"/>
              <a:gd name="connsiteY59" fmla="*/ 153949 h 309551"/>
              <a:gd name="connsiteX60" fmla="*/ 68101 w 309590"/>
              <a:gd name="connsiteY60" fmla="*/ 145765 h 309551"/>
              <a:gd name="connsiteX61" fmla="*/ 102287 w 309590"/>
              <a:gd name="connsiteY61" fmla="*/ 145765 h 309551"/>
              <a:gd name="connsiteX62" fmla="*/ 112823 w 309590"/>
              <a:gd name="connsiteY62" fmla="*/ 124355 h 309551"/>
              <a:gd name="connsiteX63" fmla="*/ 87467 w 309590"/>
              <a:gd name="connsiteY63" fmla="*/ 99001 h 309551"/>
              <a:gd name="connsiteX64" fmla="*/ 87467 w 309590"/>
              <a:gd name="connsiteY64" fmla="*/ 87421 h 309551"/>
              <a:gd name="connsiteX65" fmla="*/ 99013 w 309590"/>
              <a:gd name="connsiteY65" fmla="*/ 87421 h 309551"/>
              <a:gd name="connsiteX66" fmla="*/ 125049 w 309590"/>
              <a:gd name="connsiteY66" fmla="*/ 113454 h 309551"/>
              <a:gd name="connsiteX67" fmla="*/ 145764 w 309590"/>
              <a:gd name="connsiteY67" fmla="*/ 105539 h 309551"/>
              <a:gd name="connsiteX68" fmla="*/ 145764 w 309590"/>
              <a:gd name="connsiteY68" fmla="*/ 68048 h 309551"/>
              <a:gd name="connsiteX69" fmla="*/ 153958 w 309590"/>
              <a:gd name="connsiteY69" fmla="*/ 59916 h 309551"/>
              <a:gd name="connsiteX70" fmla="*/ 249653 w 309590"/>
              <a:gd name="connsiteY70" fmla="*/ 39943 h 309551"/>
              <a:gd name="connsiteX71" fmla="*/ 267321 w 309590"/>
              <a:gd name="connsiteY71" fmla="*/ 47254 h 309551"/>
              <a:gd name="connsiteX72" fmla="*/ 267321 w 309590"/>
              <a:gd name="connsiteY72" fmla="*/ 82549 h 309551"/>
              <a:gd name="connsiteX73" fmla="*/ 232015 w 309590"/>
              <a:gd name="connsiteY73" fmla="*/ 82549 h 309551"/>
              <a:gd name="connsiteX74" fmla="*/ 232015 w 309590"/>
              <a:gd name="connsiteY74" fmla="*/ 47254 h 309551"/>
              <a:gd name="connsiteX75" fmla="*/ 249653 w 309590"/>
              <a:gd name="connsiteY75" fmla="*/ 39943 h 309551"/>
              <a:gd name="connsiteX76" fmla="*/ 64905 w 309590"/>
              <a:gd name="connsiteY76" fmla="*/ 39943 h 309551"/>
              <a:gd name="connsiteX77" fmla="*/ 82557 w 309590"/>
              <a:gd name="connsiteY77" fmla="*/ 47254 h 309551"/>
              <a:gd name="connsiteX78" fmla="*/ 82557 w 309590"/>
              <a:gd name="connsiteY78" fmla="*/ 82549 h 309551"/>
              <a:gd name="connsiteX79" fmla="*/ 47254 w 309590"/>
              <a:gd name="connsiteY79" fmla="*/ 82549 h 309551"/>
              <a:gd name="connsiteX80" fmla="*/ 47254 w 309590"/>
              <a:gd name="connsiteY80" fmla="*/ 47254 h 309551"/>
              <a:gd name="connsiteX81" fmla="*/ 64905 w 309590"/>
              <a:gd name="connsiteY81" fmla="*/ 39943 h 309551"/>
              <a:gd name="connsiteX82" fmla="*/ 154773 w 309590"/>
              <a:gd name="connsiteY82" fmla="*/ 0 h 309551"/>
              <a:gd name="connsiteX83" fmla="*/ 179771 w 309590"/>
              <a:gd name="connsiteY83" fmla="*/ 24944 h 309551"/>
              <a:gd name="connsiteX84" fmla="*/ 154773 w 309590"/>
              <a:gd name="connsiteY84" fmla="*/ 49949 h 309551"/>
              <a:gd name="connsiteX85" fmla="*/ 129817 w 309590"/>
              <a:gd name="connsiteY85" fmla="*/ 24944 h 309551"/>
              <a:gd name="connsiteX86" fmla="*/ 154773 w 309590"/>
              <a:gd name="connsiteY86" fmla="*/ 0 h 30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309590" h="309551">
                <a:moveTo>
                  <a:pt x="154773" y="259635"/>
                </a:moveTo>
                <a:cubicBezTo>
                  <a:pt x="168594" y="259635"/>
                  <a:pt x="179771" y="270815"/>
                  <a:pt x="179771" y="284600"/>
                </a:cubicBezTo>
                <a:cubicBezTo>
                  <a:pt x="179771" y="298375"/>
                  <a:pt x="168594" y="309551"/>
                  <a:pt x="154773" y="309551"/>
                </a:cubicBezTo>
                <a:cubicBezTo>
                  <a:pt x="141004" y="309551"/>
                  <a:pt x="129817" y="298375"/>
                  <a:pt x="129817" y="284600"/>
                </a:cubicBezTo>
                <a:cubicBezTo>
                  <a:pt x="129817" y="270815"/>
                  <a:pt x="141004" y="259635"/>
                  <a:pt x="154773" y="259635"/>
                </a:cubicBezTo>
                <a:close/>
                <a:moveTo>
                  <a:pt x="249659" y="224684"/>
                </a:moveTo>
                <a:cubicBezTo>
                  <a:pt x="256059" y="224684"/>
                  <a:pt x="262459" y="227121"/>
                  <a:pt x="267332" y="231994"/>
                </a:cubicBezTo>
                <a:cubicBezTo>
                  <a:pt x="277079" y="241727"/>
                  <a:pt x="277079" y="257590"/>
                  <a:pt x="267332" y="267336"/>
                </a:cubicBezTo>
                <a:cubicBezTo>
                  <a:pt x="257587" y="277069"/>
                  <a:pt x="241732" y="277069"/>
                  <a:pt x="231985" y="267336"/>
                </a:cubicBezTo>
                <a:cubicBezTo>
                  <a:pt x="222250" y="257590"/>
                  <a:pt x="222250" y="241727"/>
                  <a:pt x="231985" y="231994"/>
                </a:cubicBezTo>
                <a:cubicBezTo>
                  <a:pt x="236858" y="227121"/>
                  <a:pt x="243259" y="224684"/>
                  <a:pt x="249659" y="224684"/>
                </a:cubicBezTo>
                <a:close/>
                <a:moveTo>
                  <a:pt x="64905" y="224684"/>
                </a:moveTo>
                <a:cubicBezTo>
                  <a:pt x="71294" y="224684"/>
                  <a:pt x="77683" y="227121"/>
                  <a:pt x="82557" y="231994"/>
                </a:cubicBezTo>
                <a:cubicBezTo>
                  <a:pt x="92295" y="241727"/>
                  <a:pt x="92295" y="257590"/>
                  <a:pt x="82557" y="267336"/>
                </a:cubicBezTo>
                <a:cubicBezTo>
                  <a:pt x="72809" y="277069"/>
                  <a:pt x="56999" y="277069"/>
                  <a:pt x="47254" y="267336"/>
                </a:cubicBezTo>
                <a:cubicBezTo>
                  <a:pt x="37507" y="257590"/>
                  <a:pt x="37507" y="241727"/>
                  <a:pt x="47254" y="231994"/>
                </a:cubicBezTo>
                <a:cubicBezTo>
                  <a:pt x="52127" y="227121"/>
                  <a:pt x="58516" y="224684"/>
                  <a:pt x="64905" y="224684"/>
                </a:cubicBezTo>
                <a:close/>
                <a:moveTo>
                  <a:pt x="284645" y="129817"/>
                </a:moveTo>
                <a:cubicBezTo>
                  <a:pt x="298415" y="129817"/>
                  <a:pt x="309590" y="141008"/>
                  <a:pt x="309590" y="154773"/>
                </a:cubicBezTo>
                <a:cubicBezTo>
                  <a:pt x="309590" y="168592"/>
                  <a:pt x="298415" y="179771"/>
                  <a:pt x="284645" y="179771"/>
                </a:cubicBezTo>
                <a:cubicBezTo>
                  <a:pt x="270824" y="179771"/>
                  <a:pt x="259635" y="168592"/>
                  <a:pt x="259635" y="154773"/>
                </a:cubicBezTo>
                <a:cubicBezTo>
                  <a:pt x="259635" y="141008"/>
                  <a:pt x="270824" y="129817"/>
                  <a:pt x="284645" y="129817"/>
                </a:cubicBezTo>
                <a:close/>
                <a:moveTo>
                  <a:pt x="24945" y="129817"/>
                </a:moveTo>
                <a:cubicBezTo>
                  <a:pt x="38765" y="129817"/>
                  <a:pt x="49954" y="141008"/>
                  <a:pt x="49954" y="154773"/>
                </a:cubicBezTo>
                <a:cubicBezTo>
                  <a:pt x="49954" y="168592"/>
                  <a:pt x="38765" y="179771"/>
                  <a:pt x="24945" y="179771"/>
                </a:cubicBezTo>
                <a:cubicBezTo>
                  <a:pt x="11177" y="179771"/>
                  <a:pt x="0" y="168592"/>
                  <a:pt x="0" y="154773"/>
                </a:cubicBezTo>
                <a:cubicBezTo>
                  <a:pt x="0" y="141008"/>
                  <a:pt x="11177" y="129817"/>
                  <a:pt x="24945" y="129817"/>
                </a:cubicBezTo>
                <a:close/>
                <a:moveTo>
                  <a:pt x="153958" y="59916"/>
                </a:moveTo>
                <a:cubicBezTo>
                  <a:pt x="158468" y="59916"/>
                  <a:pt x="162151" y="63547"/>
                  <a:pt x="162151" y="68048"/>
                </a:cubicBezTo>
                <a:lnTo>
                  <a:pt x="162151" y="105539"/>
                </a:lnTo>
                <a:cubicBezTo>
                  <a:pt x="169683" y="106758"/>
                  <a:pt x="176728" y="109457"/>
                  <a:pt x="182875" y="113454"/>
                </a:cubicBezTo>
                <a:lnTo>
                  <a:pt x="208911" y="87421"/>
                </a:lnTo>
                <a:cubicBezTo>
                  <a:pt x="212089" y="84225"/>
                  <a:pt x="217253" y="84225"/>
                  <a:pt x="220448" y="87421"/>
                </a:cubicBezTo>
                <a:cubicBezTo>
                  <a:pt x="223670" y="90607"/>
                  <a:pt x="223670" y="95805"/>
                  <a:pt x="220448" y="99001"/>
                </a:cubicBezTo>
                <a:lnTo>
                  <a:pt x="195083" y="124355"/>
                </a:lnTo>
                <a:cubicBezTo>
                  <a:pt x="200116" y="130502"/>
                  <a:pt x="203756" y="137772"/>
                  <a:pt x="205628" y="145765"/>
                </a:cubicBezTo>
                <a:lnTo>
                  <a:pt x="239858" y="145765"/>
                </a:lnTo>
                <a:cubicBezTo>
                  <a:pt x="244359" y="145765"/>
                  <a:pt x="247999" y="149430"/>
                  <a:pt x="247999" y="153949"/>
                </a:cubicBezTo>
                <a:cubicBezTo>
                  <a:pt x="247999" y="158468"/>
                  <a:pt x="244359" y="162133"/>
                  <a:pt x="239858" y="162133"/>
                </a:cubicBezTo>
                <a:lnTo>
                  <a:pt x="206908" y="162133"/>
                </a:lnTo>
                <a:cubicBezTo>
                  <a:pt x="206220" y="171232"/>
                  <a:pt x="203268" y="179712"/>
                  <a:pt x="198523" y="186930"/>
                </a:cubicBezTo>
                <a:lnTo>
                  <a:pt x="220492" y="208897"/>
                </a:lnTo>
                <a:cubicBezTo>
                  <a:pt x="223644" y="212049"/>
                  <a:pt x="223644" y="217247"/>
                  <a:pt x="220492" y="220434"/>
                </a:cubicBezTo>
                <a:cubicBezTo>
                  <a:pt x="218881" y="222036"/>
                  <a:pt x="216765" y="222828"/>
                  <a:pt x="214693" y="222828"/>
                </a:cubicBezTo>
                <a:cubicBezTo>
                  <a:pt x="212577" y="222828"/>
                  <a:pt x="210504" y="222036"/>
                  <a:pt x="208911" y="220434"/>
                </a:cubicBezTo>
                <a:lnTo>
                  <a:pt x="187621" y="199163"/>
                </a:lnTo>
                <a:cubicBezTo>
                  <a:pt x="180481" y="205032"/>
                  <a:pt x="171730" y="209011"/>
                  <a:pt x="162151" y="210491"/>
                </a:cubicBezTo>
                <a:lnTo>
                  <a:pt x="162151" y="239806"/>
                </a:lnTo>
                <a:cubicBezTo>
                  <a:pt x="162151" y="244308"/>
                  <a:pt x="158468" y="247982"/>
                  <a:pt x="153958" y="247982"/>
                </a:cubicBezTo>
                <a:cubicBezTo>
                  <a:pt x="149447" y="247982"/>
                  <a:pt x="145764" y="244308"/>
                  <a:pt x="145764" y="239806"/>
                </a:cubicBezTo>
                <a:lnTo>
                  <a:pt x="145764" y="210491"/>
                </a:lnTo>
                <a:cubicBezTo>
                  <a:pt x="136229" y="209011"/>
                  <a:pt x="127487" y="205032"/>
                  <a:pt x="120294" y="199163"/>
                </a:cubicBezTo>
                <a:lnTo>
                  <a:pt x="99013" y="220434"/>
                </a:lnTo>
                <a:cubicBezTo>
                  <a:pt x="97420" y="222036"/>
                  <a:pt x="95330" y="222828"/>
                  <a:pt x="93257" y="222828"/>
                </a:cubicBezTo>
                <a:cubicBezTo>
                  <a:pt x="91141" y="222828"/>
                  <a:pt x="89069" y="222036"/>
                  <a:pt x="87467" y="220434"/>
                </a:cubicBezTo>
                <a:cubicBezTo>
                  <a:pt x="84280" y="217247"/>
                  <a:pt x="84280" y="212084"/>
                  <a:pt x="87467" y="208897"/>
                </a:cubicBezTo>
                <a:lnTo>
                  <a:pt x="109392" y="186930"/>
                </a:lnTo>
                <a:cubicBezTo>
                  <a:pt x="104690" y="179712"/>
                  <a:pt x="101730" y="171232"/>
                  <a:pt x="101016" y="162133"/>
                </a:cubicBezTo>
                <a:lnTo>
                  <a:pt x="68101" y="162133"/>
                </a:lnTo>
                <a:cubicBezTo>
                  <a:pt x="63582" y="162133"/>
                  <a:pt x="59916" y="158468"/>
                  <a:pt x="59916" y="153949"/>
                </a:cubicBezTo>
                <a:cubicBezTo>
                  <a:pt x="59916" y="149430"/>
                  <a:pt x="63582" y="145765"/>
                  <a:pt x="68101" y="145765"/>
                </a:cubicBezTo>
                <a:lnTo>
                  <a:pt x="102287" y="145765"/>
                </a:lnTo>
                <a:cubicBezTo>
                  <a:pt x="104168" y="137772"/>
                  <a:pt x="107808" y="130502"/>
                  <a:pt x="112823" y="124355"/>
                </a:cubicBezTo>
                <a:lnTo>
                  <a:pt x="87467" y="99001"/>
                </a:lnTo>
                <a:cubicBezTo>
                  <a:pt x="84236" y="95805"/>
                  <a:pt x="84236" y="90607"/>
                  <a:pt x="87467" y="87421"/>
                </a:cubicBezTo>
                <a:cubicBezTo>
                  <a:pt x="90671" y="84225"/>
                  <a:pt x="95817" y="84225"/>
                  <a:pt x="99013" y="87421"/>
                </a:cubicBezTo>
                <a:lnTo>
                  <a:pt x="125049" y="113454"/>
                </a:lnTo>
                <a:cubicBezTo>
                  <a:pt x="131205" y="109457"/>
                  <a:pt x="138232" y="106758"/>
                  <a:pt x="145764" y="105539"/>
                </a:cubicBezTo>
                <a:lnTo>
                  <a:pt x="145764" y="68048"/>
                </a:lnTo>
                <a:cubicBezTo>
                  <a:pt x="145764" y="63547"/>
                  <a:pt x="149447" y="59916"/>
                  <a:pt x="153958" y="59916"/>
                </a:cubicBezTo>
                <a:close/>
                <a:moveTo>
                  <a:pt x="249653" y="39943"/>
                </a:moveTo>
                <a:cubicBezTo>
                  <a:pt x="256048" y="39943"/>
                  <a:pt x="262448" y="42380"/>
                  <a:pt x="267321" y="47254"/>
                </a:cubicBezTo>
                <a:cubicBezTo>
                  <a:pt x="277068" y="56995"/>
                  <a:pt x="277068" y="72803"/>
                  <a:pt x="267321" y="82549"/>
                </a:cubicBezTo>
                <a:cubicBezTo>
                  <a:pt x="257576" y="92297"/>
                  <a:pt x="241721" y="92297"/>
                  <a:pt x="232015" y="82549"/>
                </a:cubicBezTo>
                <a:cubicBezTo>
                  <a:pt x="222240" y="72803"/>
                  <a:pt x="222240" y="56995"/>
                  <a:pt x="232015" y="47254"/>
                </a:cubicBezTo>
                <a:cubicBezTo>
                  <a:pt x="236868" y="42380"/>
                  <a:pt x="243258" y="39943"/>
                  <a:pt x="249653" y="39943"/>
                </a:cubicBezTo>
                <a:close/>
                <a:moveTo>
                  <a:pt x="64905" y="39943"/>
                </a:moveTo>
                <a:cubicBezTo>
                  <a:pt x="71294" y="39943"/>
                  <a:pt x="77683" y="42380"/>
                  <a:pt x="82557" y="47254"/>
                </a:cubicBezTo>
                <a:cubicBezTo>
                  <a:pt x="92295" y="56995"/>
                  <a:pt x="92295" y="72803"/>
                  <a:pt x="82557" y="82549"/>
                </a:cubicBezTo>
                <a:cubicBezTo>
                  <a:pt x="72809" y="92297"/>
                  <a:pt x="56999" y="92297"/>
                  <a:pt x="47254" y="82549"/>
                </a:cubicBezTo>
                <a:cubicBezTo>
                  <a:pt x="37507" y="72803"/>
                  <a:pt x="37507" y="56995"/>
                  <a:pt x="47254" y="47254"/>
                </a:cubicBezTo>
                <a:cubicBezTo>
                  <a:pt x="52127" y="42380"/>
                  <a:pt x="58516" y="39943"/>
                  <a:pt x="64905" y="39943"/>
                </a:cubicBezTo>
                <a:close/>
                <a:moveTo>
                  <a:pt x="154773" y="0"/>
                </a:moveTo>
                <a:cubicBezTo>
                  <a:pt x="168594" y="0"/>
                  <a:pt x="179771" y="11171"/>
                  <a:pt x="179771" y="24944"/>
                </a:cubicBezTo>
                <a:cubicBezTo>
                  <a:pt x="179771" y="38768"/>
                  <a:pt x="168594" y="49949"/>
                  <a:pt x="154773" y="49949"/>
                </a:cubicBezTo>
                <a:cubicBezTo>
                  <a:pt x="141004" y="49949"/>
                  <a:pt x="129817" y="38768"/>
                  <a:pt x="129817" y="24944"/>
                </a:cubicBezTo>
                <a:cubicBezTo>
                  <a:pt x="129817" y="11171"/>
                  <a:pt x="141004" y="0"/>
                  <a:pt x="154773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lIns="38100" tIns="38100" rIns="38100" bIns="38100" anchor="ctr"/>
          <a:lstStyle/>
          <a:p>
            <a:pPr defTabSz="171450" eaLnBrk="1" hangingPunct="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30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ea typeface="Gill Sans"/>
              <a:cs typeface="Gill Sans"/>
              <a:sym typeface="Gill Sans"/>
            </a:endParaRPr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ACAD21FD-EA60-4017-B537-42DB78ADCFCA}"/>
              </a:ext>
            </a:extLst>
          </p:cNvPr>
          <p:cNvSpPr/>
          <p:nvPr/>
        </p:nvSpPr>
        <p:spPr>
          <a:xfrm>
            <a:off x="511175" y="4554538"/>
            <a:ext cx="403225" cy="263525"/>
          </a:xfrm>
          <a:custGeom>
            <a:avLst/>
            <a:gdLst>
              <a:gd name="connsiteX0" fmla="*/ 187836 w 441398"/>
              <a:gd name="connsiteY0" fmla="*/ 260405 h 289683"/>
              <a:gd name="connsiteX1" fmla="*/ 187836 w 441398"/>
              <a:gd name="connsiteY1" fmla="*/ 275525 h 289683"/>
              <a:gd name="connsiteX2" fmla="*/ 253555 w 441398"/>
              <a:gd name="connsiteY2" fmla="*/ 275525 h 289683"/>
              <a:gd name="connsiteX3" fmla="*/ 253555 w 441398"/>
              <a:gd name="connsiteY3" fmla="*/ 260405 h 289683"/>
              <a:gd name="connsiteX4" fmla="*/ 2247 w 441398"/>
              <a:gd name="connsiteY4" fmla="*/ 246242 h 289683"/>
              <a:gd name="connsiteX5" fmla="*/ 439145 w 441398"/>
              <a:gd name="connsiteY5" fmla="*/ 246242 h 289683"/>
              <a:gd name="connsiteX6" fmla="*/ 440862 w 441398"/>
              <a:gd name="connsiteY6" fmla="*/ 247016 h 289683"/>
              <a:gd name="connsiteX7" fmla="*/ 441373 w 441398"/>
              <a:gd name="connsiteY7" fmla="*/ 248810 h 289683"/>
              <a:gd name="connsiteX8" fmla="*/ 383564 w 441398"/>
              <a:gd name="connsiteY8" fmla="*/ 289683 h 289683"/>
              <a:gd name="connsiteX9" fmla="*/ 57848 w 441398"/>
              <a:gd name="connsiteY9" fmla="*/ 289683 h 289683"/>
              <a:gd name="connsiteX10" fmla="*/ 19 w 441398"/>
              <a:gd name="connsiteY10" fmla="*/ 248810 h 289683"/>
              <a:gd name="connsiteX11" fmla="*/ 570 w 441398"/>
              <a:gd name="connsiteY11" fmla="*/ 247016 h 289683"/>
              <a:gd name="connsiteX12" fmla="*/ 2247 w 441398"/>
              <a:gd name="connsiteY12" fmla="*/ 246242 h 289683"/>
              <a:gd name="connsiteX13" fmla="*/ 70617 w 441398"/>
              <a:gd name="connsiteY13" fmla="*/ 31726 h 289683"/>
              <a:gd name="connsiteX14" fmla="*/ 70617 w 441398"/>
              <a:gd name="connsiteY14" fmla="*/ 198996 h 289683"/>
              <a:gd name="connsiteX15" fmla="*/ 371415 w 441398"/>
              <a:gd name="connsiteY15" fmla="*/ 198996 h 289683"/>
              <a:gd name="connsiteX16" fmla="*/ 371415 w 441398"/>
              <a:gd name="connsiteY16" fmla="*/ 31726 h 289683"/>
              <a:gd name="connsiteX17" fmla="*/ 47951 w 441398"/>
              <a:gd name="connsiteY17" fmla="*/ 0 h 289683"/>
              <a:gd name="connsiteX18" fmla="*/ 394081 w 441398"/>
              <a:gd name="connsiteY18" fmla="*/ 0 h 289683"/>
              <a:gd name="connsiteX19" fmla="*/ 403154 w 441398"/>
              <a:gd name="connsiteY19" fmla="*/ 9069 h 289683"/>
              <a:gd name="connsiteX20" fmla="*/ 403154 w 441398"/>
              <a:gd name="connsiteY20" fmla="*/ 221663 h 289683"/>
              <a:gd name="connsiteX21" fmla="*/ 394081 w 441398"/>
              <a:gd name="connsiteY21" fmla="*/ 230732 h 289683"/>
              <a:gd name="connsiteX22" fmla="*/ 47951 w 441398"/>
              <a:gd name="connsiteY22" fmla="*/ 230732 h 289683"/>
              <a:gd name="connsiteX23" fmla="*/ 38878 w 441398"/>
              <a:gd name="connsiteY23" fmla="*/ 221663 h 289683"/>
              <a:gd name="connsiteX24" fmla="*/ 38878 w 441398"/>
              <a:gd name="connsiteY24" fmla="*/ 9069 h 289683"/>
              <a:gd name="connsiteX25" fmla="*/ 47951 w 441398"/>
              <a:gd name="connsiteY25" fmla="*/ 0 h 289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41398" h="289683">
                <a:moveTo>
                  <a:pt x="187836" y="260405"/>
                </a:moveTo>
                <a:lnTo>
                  <a:pt x="187836" y="275525"/>
                </a:lnTo>
                <a:lnTo>
                  <a:pt x="253555" y="275525"/>
                </a:lnTo>
                <a:cubicBezTo>
                  <a:pt x="253555" y="275525"/>
                  <a:pt x="253555" y="260405"/>
                  <a:pt x="253555" y="260405"/>
                </a:cubicBezTo>
                <a:close/>
                <a:moveTo>
                  <a:pt x="2247" y="246242"/>
                </a:moveTo>
                <a:lnTo>
                  <a:pt x="439145" y="246242"/>
                </a:lnTo>
                <a:cubicBezTo>
                  <a:pt x="439819" y="246242"/>
                  <a:pt x="440432" y="246532"/>
                  <a:pt x="440862" y="247016"/>
                </a:cubicBezTo>
                <a:cubicBezTo>
                  <a:pt x="441270" y="247521"/>
                  <a:pt x="441475" y="248167"/>
                  <a:pt x="441373" y="248810"/>
                </a:cubicBezTo>
                <a:cubicBezTo>
                  <a:pt x="441291" y="249229"/>
                  <a:pt x="434729" y="289683"/>
                  <a:pt x="383564" y="289683"/>
                </a:cubicBezTo>
                <a:lnTo>
                  <a:pt x="57848" y="289683"/>
                </a:lnTo>
                <a:cubicBezTo>
                  <a:pt x="6703" y="289683"/>
                  <a:pt x="100" y="249229"/>
                  <a:pt x="19" y="248810"/>
                </a:cubicBezTo>
                <a:cubicBezTo>
                  <a:pt x="-63" y="248167"/>
                  <a:pt x="121" y="247521"/>
                  <a:pt x="570" y="247016"/>
                </a:cubicBezTo>
                <a:cubicBezTo>
                  <a:pt x="979" y="246532"/>
                  <a:pt x="1593" y="246242"/>
                  <a:pt x="2247" y="246242"/>
                </a:cubicBezTo>
                <a:close/>
                <a:moveTo>
                  <a:pt x="70617" y="31726"/>
                </a:moveTo>
                <a:cubicBezTo>
                  <a:pt x="70617" y="31726"/>
                  <a:pt x="70617" y="198996"/>
                  <a:pt x="70617" y="198996"/>
                </a:cubicBezTo>
                <a:lnTo>
                  <a:pt x="371415" y="198996"/>
                </a:lnTo>
                <a:lnTo>
                  <a:pt x="371415" y="31726"/>
                </a:lnTo>
                <a:close/>
                <a:moveTo>
                  <a:pt x="47951" y="0"/>
                </a:moveTo>
                <a:lnTo>
                  <a:pt x="394081" y="0"/>
                </a:lnTo>
                <a:cubicBezTo>
                  <a:pt x="399090" y="0"/>
                  <a:pt x="403154" y="4070"/>
                  <a:pt x="403154" y="9069"/>
                </a:cubicBezTo>
                <a:lnTo>
                  <a:pt x="403154" y="221663"/>
                </a:lnTo>
                <a:cubicBezTo>
                  <a:pt x="403154" y="226662"/>
                  <a:pt x="399090" y="230732"/>
                  <a:pt x="394081" y="230732"/>
                </a:cubicBezTo>
                <a:lnTo>
                  <a:pt x="47951" y="230732"/>
                </a:lnTo>
                <a:cubicBezTo>
                  <a:pt x="42942" y="230732"/>
                  <a:pt x="38878" y="226662"/>
                  <a:pt x="38878" y="221663"/>
                </a:cubicBezTo>
                <a:lnTo>
                  <a:pt x="38878" y="9069"/>
                </a:lnTo>
                <a:cubicBezTo>
                  <a:pt x="38878" y="4070"/>
                  <a:pt x="42942" y="0"/>
                  <a:pt x="47951" y="0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lIns="38100" tIns="38100" rIns="38100" bIns="38100" anchor="ctr"/>
          <a:lstStyle/>
          <a:p>
            <a:pPr defTabSz="171450" eaLnBrk="1" hangingPunct="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30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ea typeface="Gill Sans"/>
              <a:cs typeface="Gill Sans"/>
              <a:sym typeface="Gill Sans"/>
            </a:endParaRPr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ED260AB0-7871-45D5-ADE9-F5A288B23956}"/>
              </a:ext>
            </a:extLst>
          </p:cNvPr>
          <p:cNvSpPr/>
          <p:nvPr/>
        </p:nvSpPr>
        <p:spPr>
          <a:xfrm>
            <a:off x="1609725" y="4513263"/>
            <a:ext cx="336550" cy="263525"/>
          </a:xfrm>
          <a:custGeom>
            <a:avLst/>
            <a:gdLst>
              <a:gd name="connsiteX0" fmla="*/ 61705 w 360886"/>
              <a:gd name="connsiteY0" fmla="*/ 155523 h 281411"/>
              <a:gd name="connsiteX1" fmla="*/ 109355 w 360886"/>
              <a:gd name="connsiteY1" fmla="*/ 155523 h 281411"/>
              <a:gd name="connsiteX2" fmla="*/ 113767 w 360886"/>
              <a:gd name="connsiteY2" fmla="*/ 157551 h 281411"/>
              <a:gd name="connsiteX3" fmla="*/ 123566 w 360886"/>
              <a:gd name="connsiteY3" fmla="*/ 168549 h 281411"/>
              <a:gd name="connsiteX4" fmla="*/ 132928 w 360886"/>
              <a:gd name="connsiteY4" fmla="*/ 179005 h 281411"/>
              <a:gd name="connsiteX5" fmla="*/ 76387 w 360886"/>
              <a:gd name="connsiteY5" fmla="*/ 179005 h 281411"/>
              <a:gd name="connsiteX6" fmla="*/ 71117 w 360886"/>
              <a:gd name="connsiteY6" fmla="*/ 182303 h 281411"/>
              <a:gd name="connsiteX7" fmla="*/ 34293 w 360886"/>
              <a:gd name="connsiteY7" fmla="*/ 257924 h 281411"/>
              <a:gd name="connsiteX8" fmla="*/ 326594 w 360886"/>
              <a:gd name="connsiteY8" fmla="*/ 257924 h 281411"/>
              <a:gd name="connsiteX9" fmla="*/ 289770 w 360886"/>
              <a:gd name="connsiteY9" fmla="*/ 182303 h 281411"/>
              <a:gd name="connsiteX10" fmla="*/ 284500 w 360886"/>
              <a:gd name="connsiteY10" fmla="*/ 179005 h 281411"/>
              <a:gd name="connsiteX11" fmla="*/ 227825 w 360886"/>
              <a:gd name="connsiteY11" fmla="*/ 179005 h 281411"/>
              <a:gd name="connsiteX12" fmla="*/ 237186 w 360886"/>
              <a:gd name="connsiteY12" fmla="*/ 168549 h 281411"/>
              <a:gd name="connsiteX13" fmla="*/ 247036 w 360886"/>
              <a:gd name="connsiteY13" fmla="*/ 157545 h 281411"/>
              <a:gd name="connsiteX14" fmla="*/ 251431 w 360886"/>
              <a:gd name="connsiteY14" fmla="*/ 155523 h 281411"/>
              <a:gd name="connsiteX15" fmla="*/ 299182 w 360886"/>
              <a:gd name="connsiteY15" fmla="*/ 155523 h 281411"/>
              <a:gd name="connsiteX16" fmla="*/ 304452 w 360886"/>
              <a:gd name="connsiteY16" fmla="*/ 158822 h 281411"/>
              <a:gd name="connsiteX17" fmla="*/ 360033 w 360886"/>
              <a:gd name="connsiteY17" fmla="*/ 272972 h 281411"/>
              <a:gd name="connsiteX18" fmla="*/ 354746 w 360886"/>
              <a:gd name="connsiteY18" fmla="*/ 281411 h 281411"/>
              <a:gd name="connsiteX19" fmla="*/ 6140 w 360886"/>
              <a:gd name="connsiteY19" fmla="*/ 281411 h 281411"/>
              <a:gd name="connsiteX20" fmla="*/ 853 w 360886"/>
              <a:gd name="connsiteY20" fmla="*/ 272972 h 281411"/>
              <a:gd name="connsiteX21" fmla="*/ 56418 w 360886"/>
              <a:gd name="connsiteY21" fmla="*/ 158822 h 281411"/>
              <a:gd name="connsiteX22" fmla="*/ 61705 w 360886"/>
              <a:gd name="connsiteY22" fmla="*/ 155523 h 281411"/>
              <a:gd name="connsiteX23" fmla="*/ 179552 w 360886"/>
              <a:gd name="connsiteY23" fmla="*/ 38581 h 281411"/>
              <a:gd name="connsiteX24" fmla="*/ 136378 w 360886"/>
              <a:gd name="connsiteY24" fmla="*/ 81752 h 281411"/>
              <a:gd name="connsiteX25" fmla="*/ 179552 w 360886"/>
              <a:gd name="connsiteY25" fmla="*/ 124923 h 281411"/>
              <a:gd name="connsiteX26" fmla="*/ 222725 w 360886"/>
              <a:gd name="connsiteY26" fmla="*/ 81752 h 281411"/>
              <a:gd name="connsiteX27" fmla="*/ 179552 w 360886"/>
              <a:gd name="connsiteY27" fmla="*/ 38581 h 281411"/>
              <a:gd name="connsiteX28" fmla="*/ 171589 w 360886"/>
              <a:gd name="connsiteY28" fmla="*/ 376 h 281411"/>
              <a:gd name="connsiteX29" fmla="*/ 261305 w 360886"/>
              <a:gd name="connsiteY29" fmla="*/ 81752 h 281411"/>
              <a:gd name="connsiteX30" fmla="*/ 184957 w 360886"/>
              <a:gd name="connsiteY30" fmla="*/ 215762 h 281411"/>
              <a:gd name="connsiteX31" fmla="*/ 174130 w 360886"/>
              <a:gd name="connsiteY31" fmla="*/ 215741 h 281411"/>
              <a:gd name="connsiteX32" fmla="*/ 99218 w 360886"/>
              <a:gd name="connsiteY32" fmla="*/ 98731 h 281411"/>
              <a:gd name="connsiteX33" fmla="*/ 171589 w 360886"/>
              <a:gd name="connsiteY33" fmla="*/ 376 h 281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60886" h="281411">
                <a:moveTo>
                  <a:pt x="61705" y="155523"/>
                </a:moveTo>
                <a:lnTo>
                  <a:pt x="109355" y="155523"/>
                </a:lnTo>
                <a:cubicBezTo>
                  <a:pt x="110820" y="155523"/>
                  <a:pt x="112807" y="156438"/>
                  <a:pt x="113767" y="157551"/>
                </a:cubicBezTo>
                <a:cubicBezTo>
                  <a:pt x="116983" y="161281"/>
                  <a:pt x="120283" y="164930"/>
                  <a:pt x="123566" y="168549"/>
                </a:cubicBezTo>
                <a:cubicBezTo>
                  <a:pt x="126681" y="171976"/>
                  <a:pt x="129813" y="175450"/>
                  <a:pt x="132928" y="179005"/>
                </a:cubicBezTo>
                <a:lnTo>
                  <a:pt x="76387" y="179005"/>
                </a:lnTo>
                <a:cubicBezTo>
                  <a:pt x="74366" y="179005"/>
                  <a:pt x="71992" y="180491"/>
                  <a:pt x="71117" y="182303"/>
                </a:cubicBezTo>
                <a:lnTo>
                  <a:pt x="34293" y="257924"/>
                </a:lnTo>
                <a:lnTo>
                  <a:pt x="326594" y="257924"/>
                </a:lnTo>
                <a:lnTo>
                  <a:pt x="289770" y="182303"/>
                </a:lnTo>
                <a:cubicBezTo>
                  <a:pt x="288895" y="180485"/>
                  <a:pt x="286520" y="179005"/>
                  <a:pt x="284500" y="179005"/>
                </a:cubicBezTo>
                <a:lnTo>
                  <a:pt x="227825" y="179005"/>
                </a:lnTo>
                <a:cubicBezTo>
                  <a:pt x="230940" y="175450"/>
                  <a:pt x="234071" y="171976"/>
                  <a:pt x="237186" y="168549"/>
                </a:cubicBezTo>
                <a:cubicBezTo>
                  <a:pt x="240486" y="164924"/>
                  <a:pt x="243787" y="161281"/>
                  <a:pt x="247036" y="157545"/>
                </a:cubicBezTo>
                <a:cubicBezTo>
                  <a:pt x="247996" y="156438"/>
                  <a:pt x="249966" y="155523"/>
                  <a:pt x="251431" y="155523"/>
                </a:cubicBezTo>
                <a:lnTo>
                  <a:pt x="299182" y="155523"/>
                </a:lnTo>
                <a:cubicBezTo>
                  <a:pt x="301203" y="155523"/>
                  <a:pt x="303577" y="157003"/>
                  <a:pt x="304452" y="158822"/>
                </a:cubicBezTo>
                <a:lnTo>
                  <a:pt x="360033" y="272972"/>
                </a:lnTo>
                <a:cubicBezTo>
                  <a:pt x="362290" y="277611"/>
                  <a:pt x="359915" y="281411"/>
                  <a:pt x="354746" y="281411"/>
                </a:cubicBezTo>
                <a:lnTo>
                  <a:pt x="6140" y="281411"/>
                </a:lnTo>
                <a:cubicBezTo>
                  <a:pt x="971" y="281411"/>
                  <a:pt x="-1403" y="277611"/>
                  <a:pt x="853" y="272972"/>
                </a:cubicBezTo>
                <a:lnTo>
                  <a:pt x="56418" y="158822"/>
                </a:lnTo>
                <a:cubicBezTo>
                  <a:pt x="57310" y="157003"/>
                  <a:pt x="59684" y="155523"/>
                  <a:pt x="61705" y="155523"/>
                </a:cubicBezTo>
                <a:close/>
                <a:moveTo>
                  <a:pt x="179552" y="38581"/>
                </a:moveTo>
                <a:cubicBezTo>
                  <a:pt x="155704" y="38581"/>
                  <a:pt x="136378" y="57913"/>
                  <a:pt x="136378" y="81752"/>
                </a:cubicBezTo>
                <a:cubicBezTo>
                  <a:pt x="136378" y="105602"/>
                  <a:pt x="155704" y="124923"/>
                  <a:pt x="179552" y="124923"/>
                </a:cubicBezTo>
                <a:cubicBezTo>
                  <a:pt x="203391" y="124923"/>
                  <a:pt x="222725" y="105602"/>
                  <a:pt x="222725" y="81752"/>
                </a:cubicBezTo>
                <a:cubicBezTo>
                  <a:pt x="222725" y="57913"/>
                  <a:pt x="203391" y="38581"/>
                  <a:pt x="179552" y="38581"/>
                </a:cubicBezTo>
                <a:close/>
                <a:moveTo>
                  <a:pt x="171589" y="376"/>
                </a:moveTo>
                <a:cubicBezTo>
                  <a:pt x="220318" y="-4226"/>
                  <a:pt x="261305" y="33980"/>
                  <a:pt x="261305" y="81752"/>
                </a:cubicBezTo>
                <a:cubicBezTo>
                  <a:pt x="261305" y="144129"/>
                  <a:pt x="209373" y="155830"/>
                  <a:pt x="184957" y="215762"/>
                </a:cubicBezTo>
                <a:cubicBezTo>
                  <a:pt x="182968" y="220634"/>
                  <a:pt x="176111" y="220613"/>
                  <a:pt x="174130" y="215741"/>
                </a:cubicBezTo>
                <a:cubicBezTo>
                  <a:pt x="152098" y="161691"/>
                  <a:pt x="107709" y="146878"/>
                  <a:pt x="99218" y="98731"/>
                </a:cubicBezTo>
                <a:cubicBezTo>
                  <a:pt x="90853" y="51334"/>
                  <a:pt x="123673" y="4904"/>
                  <a:pt x="171589" y="376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lIns="38100" tIns="38100" rIns="38100" bIns="38100" anchor="ctr"/>
          <a:lstStyle/>
          <a:p>
            <a:pPr defTabSz="171450" eaLnBrk="1" hangingPunct="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30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ea typeface="Gill Sans"/>
              <a:cs typeface="Gill Sans"/>
              <a:sym typeface="Gill Sans"/>
            </a:endParaRPr>
          </a:p>
        </p:txBody>
      </p:sp>
      <p:sp>
        <p:nvSpPr>
          <p:cNvPr id="50" name="Shape 93">
            <a:extLst>
              <a:ext uri="{FF2B5EF4-FFF2-40B4-BE49-F238E27FC236}">
                <a16:creationId xmlns:a16="http://schemas.microsoft.com/office/drawing/2014/main" id="{FF59597C-5449-48B9-BDA3-F7FAA8D77AF3}"/>
              </a:ext>
            </a:extLst>
          </p:cNvPr>
          <p:cNvSpPr/>
          <p:nvPr/>
        </p:nvSpPr>
        <p:spPr>
          <a:xfrm>
            <a:off x="2690813" y="4513263"/>
            <a:ext cx="323850" cy="3238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542" y="15267"/>
                </a:moveTo>
                <a:lnTo>
                  <a:pt x="6966" y="15267"/>
                </a:lnTo>
                <a:cubicBezTo>
                  <a:pt x="7036" y="13378"/>
                  <a:pt x="8128" y="11707"/>
                  <a:pt x="9667" y="11161"/>
                </a:cubicBezTo>
                <a:lnTo>
                  <a:pt x="10092" y="11010"/>
                </a:lnTo>
                <a:lnTo>
                  <a:pt x="9693" y="10804"/>
                </a:lnTo>
                <a:cubicBezTo>
                  <a:pt x="8926" y="10405"/>
                  <a:pt x="8449" y="9620"/>
                  <a:pt x="8449" y="8757"/>
                </a:cubicBezTo>
                <a:cubicBezTo>
                  <a:pt x="8449" y="7486"/>
                  <a:pt x="9482" y="6452"/>
                  <a:pt x="10753" y="6452"/>
                </a:cubicBezTo>
                <a:cubicBezTo>
                  <a:pt x="12026" y="6452"/>
                  <a:pt x="13057" y="7486"/>
                  <a:pt x="13057" y="8757"/>
                </a:cubicBezTo>
                <a:cubicBezTo>
                  <a:pt x="13057" y="9620"/>
                  <a:pt x="12582" y="10405"/>
                  <a:pt x="11813" y="10804"/>
                </a:cubicBezTo>
                <a:lnTo>
                  <a:pt x="11413" y="11010"/>
                </a:lnTo>
                <a:lnTo>
                  <a:pt x="11841" y="11161"/>
                </a:lnTo>
                <a:cubicBezTo>
                  <a:pt x="13376" y="11707"/>
                  <a:pt x="14469" y="13378"/>
                  <a:pt x="14542" y="15267"/>
                </a:cubicBezTo>
                <a:cubicBezTo>
                  <a:pt x="14542" y="15267"/>
                  <a:pt x="14542" y="15267"/>
                  <a:pt x="14542" y="15267"/>
                </a:cubicBezTo>
                <a:close/>
                <a:moveTo>
                  <a:pt x="1630" y="16502"/>
                </a:moveTo>
                <a:cubicBezTo>
                  <a:pt x="564" y="14792"/>
                  <a:pt x="0" y="12828"/>
                  <a:pt x="0" y="10799"/>
                </a:cubicBezTo>
                <a:cubicBezTo>
                  <a:pt x="0" y="4845"/>
                  <a:pt x="4845" y="0"/>
                  <a:pt x="10803" y="0"/>
                </a:cubicBezTo>
                <a:cubicBezTo>
                  <a:pt x="16756" y="0"/>
                  <a:pt x="21600" y="4845"/>
                  <a:pt x="21600" y="10799"/>
                </a:cubicBezTo>
                <a:cubicBezTo>
                  <a:pt x="21600" y="12785"/>
                  <a:pt x="21060" y="14712"/>
                  <a:pt x="20033" y="16399"/>
                </a:cubicBezTo>
                <a:cubicBezTo>
                  <a:pt x="19677" y="15819"/>
                  <a:pt x="19084" y="15405"/>
                  <a:pt x="18397" y="15270"/>
                </a:cubicBezTo>
                <a:lnTo>
                  <a:pt x="18379" y="15267"/>
                </a:lnTo>
                <a:lnTo>
                  <a:pt x="18357" y="15267"/>
                </a:lnTo>
                <a:lnTo>
                  <a:pt x="15364" y="15267"/>
                </a:lnTo>
                <a:cubicBezTo>
                  <a:pt x="15337" y="14347"/>
                  <a:pt x="15144" y="13683"/>
                  <a:pt x="14741" y="12896"/>
                </a:cubicBezTo>
                <a:cubicBezTo>
                  <a:pt x="14915" y="12780"/>
                  <a:pt x="15259" y="12461"/>
                  <a:pt x="15440" y="12396"/>
                </a:cubicBezTo>
                <a:lnTo>
                  <a:pt x="15865" y="12245"/>
                </a:lnTo>
                <a:lnTo>
                  <a:pt x="15464" y="12038"/>
                </a:lnTo>
                <a:cubicBezTo>
                  <a:pt x="14927" y="11759"/>
                  <a:pt x="14592" y="11207"/>
                  <a:pt x="14592" y="10603"/>
                </a:cubicBezTo>
                <a:cubicBezTo>
                  <a:pt x="14592" y="9711"/>
                  <a:pt x="15315" y="8987"/>
                  <a:pt x="16208" y="8987"/>
                </a:cubicBezTo>
                <a:cubicBezTo>
                  <a:pt x="17100" y="8987"/>
                  <a:pt x="17825" y="9711"/>
                  <a:pt x="17825" y="10603"/>
                </a:cubicBezTo>
                <a:cubicBezTo>
                  <a:pt x="17825" y="11207"/>
                  <a:pt x="17491" y="11759"/>
                  <a:pt x="16953" y="12038"/>
                </a:cubicBezTo>
                <a:lnTo>
                  <a:pt x="16552" y="12245"/>
                </a:lnTo>
                <a:lnTo>
                  <a:pt x="16977" y="12396"/>
                </a:lnTo>
                <a:cubicBezTo>
                  <a:pt x="17785" y="12683"/>
                  <a:pt x="18444" y="13416"/>
                  <a:pt x="18738" y="14362"/>
                </a:cubicBezTo>
                <a:lnTo>
                  <a:pt x="18889" y="14867"/>
                </a:lnTo>
                <a:lnTo>
                  <a:pt x="19101" y="14385"/>
                </a:lnTo>
                <a:cubicBezTo>
                  <a:pt x="19596" y="13242"/>
                  <a:pt x="19850" y="12035"/>
                  <a:pt x="19850" y="10799"/>
                </a:cubicBezTo>
                <a:cubicBezTo>
                  <a:pt x="19850" y="5810"/>
                  <a:pt x="15793" y="1749"/>
                  <a:pt x="10803" y="1749"/>
                </a:cubicBezTo>
                <a:cubicBezTo>
                  <a:pt x="5813" y="1749"/>
                  <a:pt x="1751" y="5810"/>
                  <a:pt x="1751" y="10799"/>
                </a:cubicBezTo>
                <a:cubicBezTo>
                  <a:pt x="1751" y="11964"/>
                  <a:pt x="1986" y="13120"/>
                  <a:pt x="2456" y="14239"/>
                </a:cubicBezTo>
                <a:lnTo>
                  <a:pt x="2651" y="14703"/>
                </a:lnTo>
                <a:lnTo>
                  <a:pt x="2824" y="14228"/>
                </a:lnTo>
                <a:cubicBezTo>
                  <a:pt x="3138" y="13334"/>
                  <a:pt x="3761" y="12667"/>
                  <a:pt x="4530" y="12396"/>
                </a:cubicBezTo>
                <a:lnTo>
                  <a:pt x="4957" y="12245"/>
                </a:lnTo>
                <a:lnTo>
                  <a:pt x="4555" y="12038"/>
                </a:lnTo>
                <a:cubicBezTo>
                  <a:pt x="4015" y="11759"/>
                  <a:pt x="3682" y="11207"/>
                  <a:pt x="3682" y="10603"/>
                </a:cubicBezTo>
                <a:cubicBezTo>
                  <a:pt x="3682" y="9711"/>
                  <a:pt x="4408" y="8987"/>
                  <a:pt x="5298" y="8987"/>
                </a:cubicBezTo>
                <a:cubicBezTo>
                  <a:pt x="6190" y="8987"/>
                  <a:pt x="6916" y="9711"/>
                  <a:pt x="6916" y="10603"/>
                </a:cubicBezTo>
                <a:cubicBezTo>
                  <a:pt x="6916" y="11207"/>
                  <a:pt x="6579" y="11759"/>
                  <a:pt x="6045" y="12038"/>
                </a:cubicBezTo>
                <a:lnTo>
                  <a:pt x="5642" y="12245"/>
                </a:lnTo>
                <a:lnTo>
                  <a:pt x="6066" y="12396"/>
                </a:lnTo>
                <a:cubicBezTo>
                  <a:pt x="6249" y="12461"/>
                  <a:pt x="6617" y="12667"/>
                  <a:pt x="6789" y="12785"/>
                </a:cubicBezTo>
                <a:cubicBezTo>
                  <a:pt x="6386" y="13572"/>
                  <a:pt x="6172" y="14347"/>
                  <a:pt x="6144" y="15267"/>
                </a:cubicBezTo>
                <a:lnTo>
                  <a:pt x="3195" y="15267"/>
                </a:lnTo>
                <a:lnTo>
                  <a:pt x="3177" y="15267"/>
                </a:lnTo>
                <a:lnTo>
                  <a:pt x="3153" y="15271"/>
                </a:lnTo>
                <a:cubicBezTo>
                  <a:pt x="2540" y="15416"/>
                  <a:pt x="1990" y="15866"/>
                  <a:pt x="1630" y="16502"/>
                </a:cubicBezTo>
                <a:cubicBezTo>
                  <a:pt x="1630" y="16502"/>
                  <a:pt x="1630" y="16502"/>
                  <a:pt x="1630" y="16502"/>
                </a:cubicBezTo>
                <a:close/>
                <a:moveTo>
                  <a:pt x="17922" y="18575"/>
                </a:moveTo>
                <a:cubicBezTo>
                  <a:pt x="17438" y="18575"/>
                  <a:pt x="17046" y="18181"/>
                  <a:pt x="17046" y="17698"/>
                </a:cubicBezTo>
                <a:cubicBezTo>
                  <a:pt x="17046" y="17217"/>
                  <a:pt x="17438" y="16823"/>
                  <a:pt x="17922" y="16823"/>
                </a:cubicBezTo>
                <a:cubicBezTo>
                  <a:pt x="18404" y="16823"/>
                  <a:pt x="18794" y="17217"/>
                  <a:pt x="18794" y="17698"/>
                </a:cubicBezTo>
                <a:cubicBezTo>
                  <a:pt x="18794" y="18181"/>
                  <a:pt x="18404" y="18575"/>
                  <a:pt x="17922" y="18575"/>
                </a:cubicBezTo>
                <a:cubicBezTo>
                  <a:pt x="17922" y="18575"/>
                  <a:pt x="17922" y="18575"/>
                  <a:pt x="17922" y="18575"/>
                </a:cubicBezTo>
                <a:close/>
                <a:moveTo>
                  <a:pt x="3757" y="18669"/>
                </a:moveTo>
                <a:cubicBezTo>
                  <a:pt x="3275" y="18669"/>
                  <a:pt x="2879" y="18276"/>
                  <a:pt x="2879" y="17793"/>
                </a:cubicBezTo>
                <a:cubicBezTo>
                  <a:pt x="2879" y="17309"/>
                  <a:pt x="3275" y="16918"/>
                  <a:pt x="3757" y="16918"/>
                </a:cubicBezTo>
                <a:cubicBezTo>
                  <a:pt x="4239" y="16918"/>
                  <a:pt x="4631" y="17309"/>
                  <a:pt x="4631" y="17793"/>
                </a:cubicBezTo>
                <a:cubicBezTo>
                  <a:pt x="4631" y="18276"/>
                  <a:pt x="4239" y="18669"/>
                  <a:pt x="3757" y="18669"/>
                </a:cubicBezTo>
                <a:cubicBezTo>
                  <a:pt x="3757" y="18669"/>
                  <a:pt x="3757" y="18669"/>
                  <a:pt x="3757" y="18669"/>
                </a:cubicBezTo>
                <a:close/>
                <a:moveTo>
                  <a:pt x="14751" y="20902"/>
                </a:moveTo>
                <a:cubicBezTo>
                  <a:pt x="14268" y="20902"/>
                  <a:pt x="13875" y="20510"/>
                  <a:pt x="13875" y="20027"/>
                </a:cubicBezTo>
                <a:cubicBezTo>
                  <a:pt x="13875" y="19545"/>
                  <a:pt x="14268" y="19153"/>
                  <a:pt x="14751" y="19153"/>
                </a:cubicBezTo>
                <a:cubicBezTo>
                  <a:pt x="15233" y="19153"/>
                  <a:pt x="15626" y="19545"/>
                  <a:pt x="15626" y="20027"/>
                </a:cubicBezTo>
                <a:cubicBezTo>
                  <a:pt x="15626" y="20510"/>
                  <a:pt x="15233" y="20902"/>
                  <a:pt x="14751" y="20902"/>
                </a:cubicBezTo>
                <a:cubicBezTo>
                  <a:pt x="14751" y="20902"/>
                  <a:pt x="14751" y="20902"/>
                  <a:pt x="14751" y="20902"/>
                </a:cubicBezTo>
                <a:close/>
                <a:moveTo>
                  <a:pt x="6950" y="20944"/>
                </a:moveTo>
                <a:cubicBezTo>
                  <a:pt x="6466" y="20944"/>
                  <a:pt x="6073" y="20551"/>
                  <a:pt x="6073" y="20067"/>
                </a:cubicBezTo>
                <a:cubicBezTo>
                  <a:pt x="6073" y="19585"/>
                  <a:pt x="6466" y="19193"/>
                  <a:pt x="6950" y="19193"/>
                </a:cubicBezTo>
                <a:cubicBezTo>
                  <a:pt x="7433" y="19193"/>
                  <a:pt x="7824" y="19585"/>
                  <a:pt x="7824" y="20067"/>
                </a:cubicBezTo>
                <a:cubicBezTo>
                  <a:pt x="7824" y="20551"/>
                  <a:pt x="7433" y="20944"/>
                  <a:pt x="6950" y="20944"/>
                </a:cubicBezTo>
                <a:cubicBezTo>
                  <a:pt x="6950" y="20944"/>
                  <a:pt x="6950" y="20944"/>
                  <a:pt x="6950" y="20944"/>
                </a:cubicBezTo>
                <a:close/>
                <a:moveTo>
                  <a:pt x="10833" y="21600"/>
                </a:moveTo>
                <a:cubicBezTo>
                  <a:pt x="10350" y="21600"/>
                  <a:pt x="9957" y="21207"/>
                  <a:pt x="9957" y="20725"/>
                </a:cubicBezTo>
                <a:cubicBezTo>
                  <a:pt x="9957" y="20241"/>
                  <a:pt x="10350" y="19849"/>
                  <a:pt x="10833" y="19849"/>
                </a:cubicBezTo>
                <a:cubicBezTo>
                  <a:pt x="11313" y="19849"/>
                  <a:pt x="11704" y="20241"/>
                  <a:pt x="11704" y="20725"/>
                </a:cubicBezTo>
                <a:cubicBezTo>
                  <a:pt x="11704" y="21207"/>
                  <a:pt x="11313" y="21600"/>
                  <a:pt x="10833" y="21600"/>
                </a:cubicBezTo>
                <a:cubicBezTo>
                  <a:pt x="10833" y="21600"/>
                  <a:pt x="10833" y="21600"/>
                  <a:pt x="10833" y="2160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0" tIns="0" rIns="0" bIns="0" anchor="ctr"/>
          <a:lstStyle/>
          <a:p>
            <a:pPr eaLnBrk="1" hangingPunct="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52" name="Shape 77">
            <a:extLst>
              <a:ext uri="{FF2B5EF4-FFF2-40B4-BE49-F238E27FC236}">
                <a16:creationId xmlns:a16="http://schemas.microsoft.com/office/drawing/2014/main" id="{2259A2C5-D6A9-465B-88F8-F0167F114340}"/>
              </a:ext>
            </a:extLst>
          </p:cNvPr>
          <p:cNvSpPr/>
          <p:nvPr/>
        </p:nvSpPr>
        <p:spPr>
          <a:xfrm>
            <a:off x="3694113" y="4475163"/>
            <a:ext cx="268287" cy="358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889" y="6704"/>
                </a:moveTo>
                <a:lnTo>
                  <a:pt x="11889" y="3115"/>
                </a:lnTo>
                <a:lnTo>
                  <a:pt x="13795" y="3115"/>
                </a:lnTo>
                <a:lnTo>
                  <a:pt x="10165" y="0"/>
                </a:lnTo>
                <a:lnTo>
                  <a:pt x="6353" y="3115"/>
                </a:lnTo>
                <a:lnTo>
                  <a:pt x="8077" y="3182"/>
                </a:lnTo>
                <a:lnTo>
                  <a:pt x="8077" y="10429"/>
                </a:lnTo>
                <a:cubicBezTo>
                  <a:pt x="8713" y="7856"/>
                  <a:pt x="11889" y="6704"/>
                  <a:pt x="11889" y="6704"/>
                </a:cubicBezTo>
                <a:close/>
                <a:moveTo>
                  <a:pt x="16795" y="17774"/>
                </a:moveTo>
                <a:cubicBezTo>
                  <a:pt x="16795" y="17774"/>
                  <a:pt x="14066" y="16591"/>
                  <a:pt x="13595" y="13615"/>
                </a:cubicBezTo>
                <a:cubicBezTo>
                  <a:pt x="13595" y="13615"/>
                  <a:pt x="13266" y="14463"/>
                  <a:pt x="13325" y="15924"/>
                </a:cubicBezTo>
                <a:cubicBezTo>
                  <a:pt x="13382" y="17386"/>
                  <a:pt x="12839" y="18339"/>
                  <a:pt x="12839" y="18339"/>
                </a:cubicBezTo>
                <a:cubicBezTo>
                  <a:pt x="12839" y="18339"/>
                  <a:pt x="13170" y="19151"/>
                  <a:pt x="15099" y="20209"/>
                </a:cubicBezTo>
                <a:lnTo>
                  <a:pt x="14250" y="21600"/>
                </a:lnTo>
                <a:lnTo>
                  <a:pt x="19835" y="20180"/>
                </a:lnTo>
                <a:lnTo>
                  <a:pt x="17552" y="16716"/>
                </a:lnTo>
                <a:cubicBezTo>
                  <a:pt x="17552" y="16716"/>
                  <a:pt x="16795" y="17774"/>
                  <a:pt x="16795" y="17774"/>
                </a:cubicBezTo>
                <a:close/>
                <a:moveTo>
                  <a:pt x="7351" y="11647"/>
                </a:moveTo>
                <a:cubicBezTo>
                  <a:pt x="7351" y="11647"/>
                  <a:pt x="6807" y="10903"/>
                  <a:pt x="4628" y="10158"/>
                </a:cubicBezTo>
                <a:lnTo>
                  <a:pt x="5082" y="8668"/>
                </a:lnTo>
                <a:lnTo>
                  <a:pt x="0" y="10903"/>
                </a:lnTo>
                <a:lnTo>
                  <a:pt x="3176" y="13950"/>
                </a:lnTo>
                <a:lnTo>
                  <a:pt x="3630" y="12799"/>
                </a:lnTo>
                <a:cubicBezTo>
                  <a:pt x="3630" y="12799"/>
                  <a:pt x="6626" y="13544"/>
                  <a:pt x="7895" y="16387"/>
                </a:cubicBezTo>
                <a:cubicBezTo>
                  <a:pt x="7895" y="16387"/>
                  <a:pt x="7987" y="15507"/>
                  <a:pt x="7533" y="14086"/>
                </a:cubicBezTo>
                <a:cubicBezTo>
                  <a:pt x="7079" y="12663"/>
                  <a:pt x="7351" y="11647"/>
                  <a:pt x="7351" y="11647"/>
                </a:cubicBezTo>
                <a:close/>
                <a:moveTo>
                  <a:pt x="17063" y="9006"/>
                </a:moveTo>
                <a:lnTo>
                  <a:pt x="16972" y="10429"/>
                </a:lnTo>
                <a:lnTo>
                  <a:pt x="21600" y="7043"/>
                </a:lnTo>
                <a:lnTo>
                  <a:pt x="16064" y="4672"/>
                </a:lnTo>
                <a:lnTo>
                  <a:pt x="16064" y="6162"/>
                </a:lnTo>
                <a:cubicBezTo>
                  <a:pt x="9349" y="8126"/>
                  <a:pt x="8259" y="11579"/>
                  <a:pt x="8713" y="13883"/>
                </a:cubicBezTo>
                <a:cubicBezTo>
                  <a:pt x="9167" y="16184"/>
                  <a:pt x="9802" y="19289"/>
                  <a:pt x="8713" y="20779"/>
                </a:cubicBezTo>
                <a:cubicBezTo>
                  <a:pt x="13251" y="19492"/>
                  <a:pt x="12071" y="15575"/>
                  <a:pt x="12433" y="13001"/>
                </a:cubicBezTo>
                <a:cubicBezTo>
                  <a:pt x="12797" y="10429"/>
                  <a:pt x="17063" y="9006"/>
                  <a:pt x="17063" y="9006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0" tIns="0" rIns="0" bIns="0" anchor="ctr"/>
          <a:lstStyle/>
          <a:p>
            <a:pPr eaLnBrk="1" hangingPunct="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29725" name="Picture 6">
            <a:extLst>
              <a:ext uri="{FF2B5EF4-FFF2-40B4-BE49-F238E27FC236}">
                <a16:creationId xmlns:a16="http://schemas.microsoft.com/office/drawing/2014/main" id="{FA147555-1806-4532-8BF9-13684B21E9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3059113"/>
            <a:ext cx="409575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Shape 94">
            <a:extLst>
              <a:ext uri="{FF2B5EF4-FFF2-40B4-BE49-F238E27FC236}">
                <a16:creationId xmlns:a16="http://schemas.microsoft.com/office/drawing/2014/main" id="{B4C0E918-DC8F-4BE5-A65F-577812C4B6AE}"/>
              </a:ext>
            </a:extLst>
          </p:cNvPr>
          <p:cNvSpPr/>
          <p:nvPr/>
        </p:nvSpPr>
        <p:spPr>
          <a:xfrm>
            <a:off x="4562475" y="4516438"/>
            <a:ext cx="468313" cy="231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8" h="21600" extrusionOk="0">
                <a:moveTo>
                  <a:pt x="15795" y="10734"/>
                </a:moveTo>
                <a:lnTo>
                  <a:pt x="13213" y="5863"/>
                </a:lnTo>
                <a:lnTo>
                  <a:pt x="11870" y="8398"/>
                </a:lnTo>
                <a:lnTo>
                  <a:pt x="10525" y="5863"/>
                </a:lnTo>
                <a:lnTo>
                  <a:pt x="7941" y="10734"/>
                </a:lnTo>
                <a:cubicBezTo>
                  <a:pt x="7962" y="10741"/>
                  <a:pt x="7983" y="10748"/>
                  <a:pt x="8007" y="10748"/>
                </a:cubicBezTo>
                <a:lnTo>
                  <a:pt x="15733" y="10748"/>
                </a:lnTo>
                <a:cubicBezTo>
                  <a:pt x="15755" y="10748"/>
                  <a:pt x="15776" y="10741"/>
                  <a:pt x="15795" y="10734"/>
                </a:cubicBezTo>
                <a:close/>
                <a:moveTo>
                  <a:pt x="10251" y="5347"/>
                </a:moveTo>
                <a:lnTo>
                  <a:pt x="7681" y="499"/>
                </a:lnTo>
                <a:cubicBezTo>
                  <a:pt x="7675" y="537"/>
                  <a:pt x="7673" y="581"/>
                  <a:pt x="7673" y="627"/>
                </a:cubicBezTo>
                <a:lnTo>
                  <a:pt x="7673" y="10118"/>
                </a:lnTo>
                <a:cubicBezTo>
                  <a:pt x="7673" y="10147"/>
                  <a:pt x="7675" y="10174"/>
                  <a:pt x="7677" y="10202"/>
                </a:cubicBezTo>
                <a:cubicBezTo>
                  <a:pt x="7677" y="10202"/>
                  <a:pt x="10251" y="5347"/>
                  <a:pt x="10251" y="5347"/>
                </a:cubicBezTo>
                <a:close/>
                <a:moveTo>
                  <a:pt x="16061" y="10202"/>
                </a:moveTo>
                <a:cubicBezTo>
                  <a:pt x="16062" y="10174"/>
                  <a:pt x="16066" y="10147"/>
                  <a:pt x="16066" y="10118"/>
                </a:cubicBezTo>
                <a:lnTo>
                  <a:pt x="16066" y="627"/>
                </a:lnTo>
                <a:cubicBezTo>
                  <a:pt x="16066" y="581"/>
                  <a:pt x="16062" y="537"/>
                  <a:pt x="16061" y="499"/>
                </a:cubicBezTo>
                <a:lnTo>
                  <a:pt x="13486" y="5347"/>
                </a:lnTo>
                <a:cubicBezTo>
                  <a:pt x="13486" y="5347"/>
                  <a:pt x="16061" y="10202"/>
                  <a:pt x="16061" y="10202"/>
                </a:cubicBezTo>
                <a:close/>
                <a:moveTo>
                  <a:pt x="15773" y="8"/>
                </a:moveTo>
                <a:cubicBezTo>
                  <a:pt x="15760" y="5"/>
                  <a:pt x="15746" y="0"/>
                  <a:pt x="15733" y="0"/>
                </a:cubicBezTo>
                <a:lnTo>
                  <a:pt x="8007" y="0"/>
                </a:lnTo>
                <a:cubicBezTo>
                  <a:pt x="7991" y="0"/>
                  <a:pt x="7977" y="5"/>
                  <a:pt x="7965" y="8"/>
                </a:cubicBezTo>
                <a:lnTo>
                  <a:pt x="11870" y="7370"/>
                </a:lnTo>
                <a:cubicBezTo>
                  <a:pt x="11870" y="7370"/>
                  <a:pt x="15773" y="8"/>
                  <a:pt x="15773" y="8"/>
                </a:cubicBezTo>
                <a:close/>
                <a:moveTo>
                  <a:pt x="6062" y="8958"/>
                </a:moveTo>
                <a:cubicBezTo>
                  <a:pt x="6435" y="9064"/>
                  <a:pt x="6494" y="8621"/>
                  <a:pt x="6502" y="8530"/>
                </a:cubicBezTo>
                <a:cubicBezTo>
                  <a:pt x="6531" y="8212"/>
                  <a:pt x="6403" y="7904"/>
                  <a:pt x="6207" y="7816"/>
                </a:cubicBezTo>
                <a:cubicBezTo>
                  <a:pt x="6144" y="7781"/>
                  <a:pt x="4335" y="6742"/>
                  <a:pt x="273" y="9411"/>
                </a:cubicBezTo>
                <a:lnTo>
                  <a:pt x="257" y="9416"/>
                </a:lnTo>
                <a:lnTo>
                  <a:pt x="242" y="9437"/>
                </a:lnTo>
                <a:cubicBezTo>
                  <a:pt x="90" y="9608"/>
                  <a:pt x="-42" y="9925"/>
                  <a:pt x="12" y="10243"/>
                </a:cubicBezTo>
                <a:cubicBezTo>
                  <a:pt x="35" y="10391"/>
                  <a:pt x="120" y="10632"/>
                  <a:pt x="404" y="10538"/>
                </a:cubicBezTo>
                <a:cubicBezTo>
                  <a:pt x="3795" y="8908"/>
                  <a:pt x="5671" y="8853"/>
                  <a:pt x="6062" y="8958"/>
                </a:cubicBezTo>
                <a:close/>
                <a:moveTo>
                  <a:pt x="7679" y="13454"/>
                </a:moveTo>
                <a:lnTo>
                  <a:pt x="7665" y="13444"/>
                </a:lnTo>
                <a:lnTo>
                  <a:pt x="7648" y="13440"/>
                </a:lnTo>
                <a:cubicBezTo>
                  <a:pt x="7436" y="13333"/>
                  <a:pt x="6729" y="13186"/>
                  <a:pt x="5032" y="14200"/>
                </a:cubicBezTo>
                <a:lnTo>
                  <a:pt x="5016" y="14210"/>
                </a:lnTo>
                <a:cubicBezTo>
                  <a:pt x="5010" y="14216"/>
                  <a:pt x="4996" y="14233"/>
                  <a:pt x="4996" y="14233"/>
                </a:cubicBezTo>
                <a:cubicBezTo>
                  <a:pt x="4828" y="14407"/>
                  <a:pt x="4747" y="14722"/>
                  <a:pt x="4784" y="15025"/>
                </a:cubicBezTo>
                <a:cubicBezTo>
                  <a:pt x="4815" y="15268"/>
                  <a:pt x="4929" y="15514"/>
                  <a:pt x="5158" y="15448"/>
                </a:cubicBezTo>
                <a:cubicBezTo>
                  <a:pt x="7053" y="14653"/>
                  <a:pt x="7461" y="14676"/>
                  <a:pt x="7542" y="14706"/>
                </a:cubicBezTo>
                <a:cubicBezTo>
                  <a:pt x="7785" y="14789"/>
                  <a:pt x="7924" y="14520"/>
                  <a:pt x="7948" y="14216"/>
                </a:cubicBezTo>
                <a:cubicBezTo>
                  <a:pt x="7977" y="13874"/>
                  <a:pt x="7864" y="13546"/>
                  <a:pt x="7679" y="13454"/>
                </a:cubicBezTo>
                <a:close/>
                <a:moveTo>
                  <a:pt x="1375" y="3307"/>
                </a:moveTo>
                <a:cubicBezTo>
                  <a:pt x="3999" y="2390"/>
                  <a:pt x="5987" y="2505"/>
                  <a:pt x="6256" y="2619"/>
                </a:cubicBezTo>
                <a:cubicBezTo>
                  <a:pt x="6392" y="2675"/>
                  <a:pt x="6501" y="2646"/>
                  <a:pt x="6582" y="2539"/>
                </a:cubicBezTo>
                <a:cubicBezTo>
                  <a:pt x="6643" y="2457"/>
                  <a:pt x="6684" y="2332"/>
                  <a:pt x="6697" y="2188"/>
                </a:cubicBezTo>
                <a:cubicBezTo>
                  <a:pt x="6729" y="1859"/>
                  <a:pt x="6611" y="1523"/>
                  <a:pt x="6413" y="1409"/>
                </a:cubicBezTo>
                <a:lnTo>
                  <a:pt x="6405" y="1406"/>
                </a:lnTo>
                <a:cubicBezTo>
                  <a:pt x="6401" y="1402"/>
                  <a:pt x="6393" y="1402"/>
                  <a:pt x="6393" y="1402"/>
                </a:cubicBezTo>
                <a:cubicBezTo>
                  <a:pt x="6028" y="1251"/>
                  <a:pt x="4091" y="597"/>
                  <a:pt x="1269" y="2085"/>
                </a:cubicBezTo>
                <a:lnTo>
                  <a:pt x="1256" y="2087"/>
                </a:lnTo>
                <a:cubicBezTo>
                  <a:pt x="1252" y="2093"/>
                  <a:pt x="1237" y="2104"/>
                  <a:pt x="1237" y="2104"/>
                </a:cubicBezTo>
                <a:cubicBezTo>
                  <a:pt x="1087" y="2250"/>
                  <a:pt x="958" y="2547"/>
                  <a:pt x="997" y="2885"/>
                </a:cubicBezTo>
                <a:cubicBezTo>
                  <a:pt x="1013" y="3032"/>
                  <a:pt x="1084" y="3365"/>
                  <a:pt x="1375" y="3307"/>
                </a:cubicBezTo>
                <a:close/>
                <a:moveTo>
                  <a:pt x="15369" y="17880"/>
                </a:moveTo>
                <a:lnTo>
                  <a:pt x="13385" y="13862"/>
                </a:lnTo>
                <a:lnTo>
                  <a:pt x="9574" y="21581"/>
                </a:lnTo>
                <a:cubicBezTo>
                  <a:pt x="9608" y="21592"/>
                  <a:pt x="9637" y="21600"/>
                  <a:pt x="9669" y="21600"/>
                </a:cubicBezTo>
                <a:lnTo>
                  <a:pt x="21068" y="21600"/>
                </a:lnTo>
                <a:cubicBezTo>
                  <a:pt x="21100" y="21600"/>
                  <a:pt x="21132" y="21592"/>
                  <a:pt x="21161" y="21581"/>
                </a:cubicBezTo>
                <a:lnTo>
                  <a:pt x="17352" y="13862"/>
                </a:lnTo>
                <a:cubicBezTo>
                  <a:pt x="17352" y="13862"/>
                  <a:pt x="15369" y="17880"/>
                  <a:pt x="15369" y="17880"/>
                </a:cubicBezTo>
                <a:close/>
                <a:moveTo>
                  <a:pt x="21547" y="5358"/>
                </a:moveTo>
                <a:lnTo>
                  <a:pt x="17755" y="13044"/>
                </a:lnTo>
                <a:lnTo>
                  <a:pt x="21552" y="20741"/>
                </a:lnTo>
                <a:cubicBezTo>
                  <a:pt x="21555" y="20698"/>
                  <a:pt x="21558" y="20651"/>
                  <a:pt x="21558" y="20603"/>
                </a:cubicBezTo>
                <a:lnTo>
                  <a:pt x="21558" y="5563"/>
                </a:lnTo>
                <a:cubicBezTo>
                  <a:pt x="21558" y="5495"/>
                  <a:pt x="21555" y="5423"/>
                  <a:pt x="21547" y="5358"/>
                </a:cubicBezTo>
                <a:close/>
                <a:moveTo>
                  <a:pt x="15369" y="16248"/>
                </a:moveTo>
                <a:lnTo>
                  <a:pt x="21124" y="4581"/>
                </a:lnTo>
                <a:cubicBezTo>
                  <a:pt x="21106" y="4577"/>
                  <a:pt x="21088" y="4570"/>
                  <a:pt x="21068" y="4570"/>
                </a:cubicBezTo>
                <a:lnTo>
                  <a:pt x="16535" y="4570"/>
                </a:lnTo>
                <a:lnTo>
                  <a:pt x="16535" y="11758"/>
                </a:lnTo>
                <a:lnTo>
                  <a:pt x="13152" y="11758"/>
                </a:lnTo>
                <a:cubicBezTo>
                  <a:pt x="13152" y="11758"/>
                  <a:pt x="15369" y="16248"/>
                  <a:pt x="15369" y="16248"/>
                </a:cubicBezTo>
                <a:close/>
                <a:moveTo>
                  <a:pt x="12348" y="11758"/>
                </a:moveTo>
                <a:lnTo>
                  <a:pt x="9178" y="11758"/>
                </a:lnTo>
                <a:lnTo>
                  <a:pt x="9178" y="20603"/>
                </a:lnTo>
                <a:cubicBezTo>
                  <a:pt x="9178" y="20651"/>
                  <a:pt x="9183" y="20698"/>
                  <a:pt x="9185" y="20741"/>
                </a:cubicBezTo>
                <a:lnTo>
                  <a:pt x="12981" y="13044"/>
                </a:lnTo>
                <a:cubicBezTo>
                  <a:pt x="12981" y="13044"/>
                  <a:pt x="12348" y="11758"/>
                  <a:pt x="12348" y="11758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0" tIns="0" rIns="0" bIns="0" anchor="ctr"/>
          <a:lstStyle/>
          <a:p>
            <a:pPr eaLnBrk="1" hangingPunct="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29727" name="Picture 29">
            <a:extLst>
              <a:ext uri="{FF2B5EF4-FFF2-40B4-BE49-F238E27FC236}">
                <a16:creationId xmlns:a16="http://schemas.microsoft.com/office/drawing/2014/main" id="{82890692-0847-4C14-910E-1080806ED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492625"/>
            <a:ext cx="292100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8" name="Picture 22">
            <a:extLst>
              <a:ext uri="{FF2B5EF4-FFF2-40B4-BE49-F238E27FC236}">
                <a16:creationId xmlns:a16="http://schemas.microsoft.com/office/drawing/2014/main" id="{E90CC9A8-A9C2-4DC6-8C83-AE51E3F7E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950" y="4492625"/>
            <a:ext cx="306388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29" name="Picture 57">
            <a:extLst>
              <a:ext uri="{FF2B5EF4-FFF2-40B4-BE49-F238E27FC236}">
                <a16:creationId xmlns:a16="http://schemas.microsoft.com/office/drawing/2014/main" id="{F27B6DE5-E164-45EC-9916-0D5F0544538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4405313"/>
            <a:ext cx="45402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0" name="Picture 58">
            <a:extLst>
              <a:ext uri="{FF2B5EF4-FFF2-40B4-BE49-F238E27FC236}">
                <a16:creationId xmlns:a16="http://schemas.microsoft.com/office/drawing/2014/main" id="{8E5BE0F7-0826-4912-AC8A-7B9B7585281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195513"/>
            <a:ext cx="652463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1" name="Picture 24">
            <a:extLst>
              <a:ext uri="{FF2B5EF4-FFF2-40B4-BE49-F238E27FC236}">
                <a16:creationId xmlns:a16="http://schemas.microsoft.com/office/drawing/2014/main" id="{7DE63C5E-91A5-49E2-8070-7F5595A91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50" y="3816350"/>
            <a:ext cx="3571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2" name="Picture 65">
            <a:extLst>
              <a:ext uri="{FF2B5EF4-FFF2-40B4-BE49-F238E27FC236}">
                <a16:creationId xmlns:a16="http://schemas.microsoft.com/office/drawing/2014/main" id="{39748651-5AD1-460B-A3BF-EE123E120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513" y="2989263"/>
            <a:ext cx="219075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3" name="Picture 5" descr="C:\Users\r2jc\Documents\Icons\Gray Presenter Icon.png">
            <a:extLst>
              <a:ext uri="{FF2B5EF4-FFF2-40B4-BE49-F238E27FC236}">
                <a16:creationId xmlns:a16="http://schemas.microsoft.com/office/drawing/2014/main" id="{D386047C-569C-4EB7-BF95-98E38C903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913" y="3049588"/>
            <a:ext cx="5286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4" name="Picture 2" descr="N:\07 - PRESENTATIONS\2017 Master Slide Deck Update\images\white icons\PowerPoint Design Assests-01.png">
            <a:extLst>
              <a:ext uri="{FF2B5EF4-FFF2-40B4-BE49-F238E27FC236}">
                <a16:creationId xmlns:a16="http://schemas.microsoft.com/office/drawing/2014/main" id="{44744A4B-E2D6-40F4-B8C5-0A152CA96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100" y="3748088"/>
            <a:ext cx="481013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5" name="Picture 3" descr="N:\07 - PRESENTATIONS\2017 Master Slide Deck Update\images\white icons\PowerPoint Design Assests-02.png">
            <a:extLst>
              <a:ext uri="{FF2B5EF4-FFF2-40B4-BE49-F238E27FC236}">
                <a16:creationId xmlns:a16="http://schemas.microsoft.com/office/drawing/2014/main" id="{AE024A19-4068-45D1-9CF2-7D1FC6945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013" y="4465638"/>
            <a:ext cx="395287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Freeform 64">
            <a:extLst>
              <a:ext uri="{FF2B5EF4-FFF2-40B4-BE49-F238E27FC236}">
                <a16:creationId xmlns:a16="http://schemas.microsoft.com/office/drawing/2014/main" id="{36AC23A8-0BFC-4669-8B3B-E5A6C906AC5A}"/>
              </a:ext>
            </a:extLst>
          </p:cNvPr>
          <p:cNvSpPr/>
          <p:nvPr/>
        </p:nvSpPr>
        <p:spPr>
          <a:xfrm>
            <a:off x="8128000" y="1436688"/>
            <a:ext cx="398463" cy="441325"/>
          </a:xfrm>
          <a:custGeom>
            <a:avLst/>
            <a:gdLst>
              <a:gd name="connsiteX0" fmla="*/ 483182 w 966242"/>
              <a:gd name="connsiteY0" fmla="*/ 673100 h 1068896"/>
              <a:gd name="connsiteX1" fmla="*/ 534554 w 966242"/>
              <a:gd name="connsiteY1" fmla="*/ 724359 h 1068896"/>
              <a:gd name="connsiteX2" fmla="*/ 483182 w 966242"/>
              <a:gd name="connsiteY2" fmla="*/ 775742 h 1068896"/>
              <a:gd name="connsiteX3" fmla="*/ 431800 w 966242"/>
              <a:gd name="connsiteY3" fmla="*/ 724359 h 1068896"/>
              <a:gd name="connsiteX4" fmla="*/ 483182 w 966242"/>
              <a:gd name="connsiteY4" fmla="*/ 673100 h 1068896"/>
              <a:gd name="connsiteX5" fmla="*/ 828066 w 966242"/>
              <a:gd name="connsiteY5" fmla="*/ 661098 h 1068896"/>
              <a:gd name="connsiteX6" fmla="*/ 843593 w 966242"/>
              <a:gd name="connsiteY6" fmla="*/ 663159 h 1068896"/>
              <a:gd name="connsiteX7" fmla="*/ 896984 w 966242"/>
              <a:gd name="connsiteY7" fmla="*/ 693991 h 1068896"/>
              <a:gd name="connsiteX8" fmla="*/ 904513 w 966242"/>
              <a:gd name="connsiteY8" fmla="*/ 722073 h 1068896"/>
              <a:gd name="connsiteX9" fmla="*/ 886654 w 966242"/>
              <a:gd name="connsiteY9" fmla="*/ 732292 h 1068896"/>
              <a:gd name="connsiteX10" fmla="*/ 876445 w 966242"/>
              <a:gd name="connsiteY10" fmla="*/ 729508 h 1068896"/>
              <a:gd name="connsiteX11" fmla="*/ 823092 w 966242"/>
              <a:gd name="connsiteY11" fmla="*/ 698773 h 1068896"/>
              <a:gd name="connsiteX12" fmla="*/ 815535 w 966242"/>
              <a:gd name="connsiteY12" fmla="*/ 670695 h 1068896"/>
              <a:gd name="connsiteX13" fmla="*/ 828066 w 966242"/>
              <a:gd name="connsiteY13" fmla="*/ 661098 h 1068896"/>
              <a:gd name="connsiteX14" fmla="*/ 142790 w 966242"/>
              <a:gd name="connsiteY14" fmla="*/ 661098 h 1068896"/>
              <a:gd name="connsiteX15" fmla="*/ 155248 w 966242"/>
              <a:gd name="connsiteY15" fmla="*/ 670695 h 1068896"/>
              <a:gd name="connsiteX16" fmla="*/ 147706 w 966242"/>
              <a:gd name="connsiteY16" fmla="*/ 698773 h 1068896"/>
              <a:gd name="connsiteX17" fmla="*/ 94327 w 966242"/>
              <a:gd name="connsiteY17" fmla="*/ 729508 h 1068896"/>
              <a:gd name="connsiteX18" fmla="*/ 84031 w 966242"/>
              <a:gd name="connsiteY18" fmla="*/ 732292 h 1068896"/>
              <a:gd name="connsiteX19" fmla="*/ 66258 w 966242"/>
              <a:gd name="connsiteY19" fmla="*/ 721965 h 1068896"/>
              <a:gd name="connsiteX20" fmla="*/ 73800 w 966242"/>
              <a:gd name="connsiteY20" fmla="*/ 693991 h 1068896"/>
              <a:gd name="connsiteX21" fmla="*/ 127170 w 966242"/>
              <a:gd name="connsiteY21" fmla="*/ 663159 h 1068896"/>
              <a:gd name="connsiteX22" fmla="*/ 142790 w 966242"/>
              <a:gd name="connsiteY22" fmla="*/ 661098 h 1068896"/>
              <a:gd name="connsiteX23" fmla="*/ 884124 w 966242"/>
              <a:gd name="connsiteY23" fmla="*/ 457200 h 1068896"/>
              <a:gd name="connsiteX24" fmla="*/ 945704 w 966242"/>
              <a:gd name="connsiteY24" fmla="*/ 457200 h 1068896"/>
              <a:gd name="connsiteX25" fmla="*/ 966242 w 966242"/>
              <a:gd name="connsiteY25" fmla="*/ 477719 h 1068896"/>
              <a:gd name="connsiteX26" fmla="*/ 945704 w 966242"/>
              <a:gd name="connsiteY26" fmla="*/ 498258 h 1068896"/>
              <a:gd name="connsiteX27" fmla="*/ 884124 w 966242"/>
              <a:gd name="connsiteY27" fmla="*/ 498258 h 1068896"/>
              <a:gd name="connsiteX28" fmla="*/ 863600 w 966242"/>
              <a:gd name="connsiteY28" fmla="*/ 477719 h 1068896"/>
              <a:gd name="connsiteX29" fmla="*/ 884124 w 966242"/>
              <a:gd name="connsiteY29" fmla="*/ 457200 h 1068896"/>
              <a:gd name="connsiteX30" fmla="*/ 20540 w 966242"/>
              <a:gd name="connsiteY30" fmla="*/ 457200 h 1068896"/>
              <a:gd name="connsiteX31" fmla="*/ 82114 w 966242"/>
              <a:gd name="connsiteY31" fmla="*/ 457200 h 1068896"/>
              <a:gd name="connsiteX32" fmla="*/ 102655 w 966242"/>
              <a:gd name="connsiteY32" fmla="*/ 477719 h 1068896"/>
              <a:gd name="connsiteX33" fmla="*/ 82114 w 966242"/>
              <a:gd name="connsiteY33" fmla="*/ 498258 h 1068896"/>
              <a:gd name="connsiteX34" fmla="*/ 20540 w 966242"/>
              <a:gd name="connsiteY34" fmla="*/ 498258 h 1068896"/>
              <a:gd name="connsiteX35" fmla="*/ 0 w 966242"/>
              <a:gd name="connsiteY35" fmla="*/ 477719 h 1068896"/>
              <a:gd name="connsiteX36" fmla="*/ 20540 w 966242"/>
              <a:gd name="connsiteY36" fmla="*/ 457200 h 1068896"/>
              <a:gd name="connsiteX37" fmla="*/ 481312 w 966242"/>
              <a:gd name="connsiteY37" fmla="*/ 317500 h 1068896"/>
              <a:gd name="connsiteX38" fmla="*/ 530796 w 966242"/>
              <a:gd name="connsiteY38" fmla="*/ 365665 h 1068896"/>
              <a:gd name="connsiteX39" fmla="*/ 530796 w 966242"/>
              <a:gd name="connsiteY39" fmla="*/ 438343 h 1068896"/>
              <a:gd name="connsiteX40" fmla="*/ 528230 w 966242"/>
              <a:gd name="connsiteY40" fmla="*/ 467743 h 1068896"/>
              <a:gd name="connsiteX41" fmla="*/ 508834 w 966242"/>
              <a:gd name="connsiteY41" fmla="*/ 614240 h 1068896"/>
              <a:gd name="connsiteX42" fmla="*/ 481312 w 966242"/>
              <a:gd name="connsiteY42" fmla="*/ 637419 h 1068896"/>
              <a:gd name="connsiteX43" fmla="*/ 453804 w 966242"/>
              <a:gd name="connsiteY43" fmla="*/ 614240 h 1068896"/>
              <a:gd name="connsiteX44" fmla="*/ 434353 w 966242"/>
              <a:gd name="connsiteY44" fmla="*/ 467743 h 1068896"/>
              <a:gd name="connsiteX45" fmla="*/ 431800 w 966242"/>
              <a:gd name="connsiteY45" fmla="*/ 438343 h 1068896"/>
              <a:gd name="connsiteX46" fmla="*/ 431800 w 966242"/>
              <a:gd name="connsiteY46" fmla="*/ 365665 h 1068896"/>
              <a:gd name="connsiteX47" fmla="*/ 481312 w 966242"/>
              <a:gd name="connsiteY47" fmla="*/ 317500 h 1068896"/>
              <a:gd name="connsiteX48" fmla="*/ 489998 w 966242"/>
              <a:gd name="connsiteY48" fmla="*/ 247195 h 1068896"/>
              <a:gd name="connsiteX49" fmla="*/ 247317 w 966242"/>
              <a:gd name="connsiteY49" fmla="*/ 479211 h 1068896"/>
              <a:gd name="connsiteX50" fmla="*/ 311906 w 966242"/>
              <a:gd name="connsiteY50" fmla="*/ 661100 h 1068896"/>
              <a:gd name="connsiteX51" fmla="*/ 358835 w 966242"/>
              <a:gd name="connsiteY51" fmla="*/ 774284 h 1068896"/>
              <a:gd name="connsiteX52" fmla="*/ 389580 w 966242"/>
              <a:gd name="connsiteY52" fmla="*/ 818553 h 1068896"/>
              <a:gd name="connsiteX53" fmla="*/ 590416 w 966242"/>
              <a:gd name="connsiteY53" fmla="*/ 818553 h 1068896"/>
              <a:gd name="connsiteX54" fmla="*/ 621161 w 966242"/>
              <a:gd name="connsiteY54" fmla="*/ 774284 h 1068896"/>
              <a:gd name="connsiteX55" fmla="*/ 667760 w 966242"/>
              <a:gd name="connsiteY55" fmla="*/ 661560 h 1068896"/>
              <a:gd name="connsiteX56" fmla="*/ 732769 w 966242"/>
              <a:gd name="connsiteY56" fmla="*/ 479211 h 1068896"/>
              <a:gd name="connsiteX57" fmla="*/ 489998 w 966242"/>
              <a:gd name="connsiteY57" fmla="*/ 247195 h 1068896"/>
              <a:gd name="connsiteX58" fmla="*/ 892069 w 966242"/>
              <a:gd name="connsiteY58" fmla="*/ 229302 h 1068896"/>
              <a:gd name="connsiteX59" fmla="*/ 904513 w 966242"/>
              <a:gd name="connsiteY59" fmla="*/ 238905 h 1068896"/>
              <a:gd name="connsiteX60" fmla="*/ 896984 w 966242"/>
              <a:gd name="connsiteY60" fmla="*/ 266963 h 1068896"/>
              <a:gd name="connsiteX61" fmla="*/ 843593 w 966242"/>
              <a:gd name="connsiteY61" fmla="*/ 297711 h 1068896"/>
              <a:gd name="connsiteX62" fmla="*/ 833398 w 966242"/>
              <a:gd name="connsiteY62" fmla="*/ 300488 h 1068896"/>
              <a:gd name="connsiteX63" fmla="*/ 815535 w 966242"/>
              <a:gd name="connsiteY63" fmla="*/ 290155 h 1068896"/>
              <a:gd name="connsiteX64" fmla="*/ 823092 w 966242"/>
              <a:gd name="connsiteY64" fmla="*/ 262091 h 1068896"/>
              <a:gd name="connsiteX65" fmla="*/ 876445 w 966242"/>
              <a:gd name="connsiteY65" fmla="*/ 231349 h 1068896"/>
              <a:gd name="connsiteX66" fmla="*/ 892069 w 966242"/>
              <a:gd name="connsiteY66" fmla="*/ 229302 h 1068896"/>
              <a:gd name="connsiteX67" fmla="*/ 78721 w 966242"/>
              <a:gd name="connsiteY67" fmla="*/ 229302 h 1068896"/>
              <a:gd name="connsiteX68" fmla="*/ 94298 w 966242"/>
              <a:gd name="connsiteY68" fmla="*/ 231349 h 1068896"/>
              <a:gd name="connsiteX69" fmla="*/ 147675 w 966242"/>
              <a:gd name="connsiteY69" fmla="*/ 262091 h 1068896"/>
              <a:gd name="connsiteX70" fmla="*/ 155217 w 966242"/>
              <a:gd name="connsiteY70" fmla="*/ 290155 h 1068896"/>
              <a:gd name="connsiteX71" fmla="*/ 137384 w 966242"/>
              <a:gd name="connsiteY71" fmla="*/ 300488 h 1068896"/>
              <a:gd name="connsiteX72" fmla="*/ 127140 w 966242"/>
              <a:gd name="connsiteY72" fmla="*/ 297711 h 1068896"/>
              <a:gd name="connsiteX73" fmla="*/ 73772 w 966242"/>
              <a:gd name="connsiteY73" fmla="*/ 266963 h 1068896"/>
              <a:gd name="connsiteX74" fmla="*/ 66230 w 966242"/>
              <a:gd name="connsiteY74" fmla="*/ 238905 h 1068896"/>
              <a:gd name="connsiteX75" fmla="*/ 78721 w 966242"/>
              <a:gd name="connsiteY75" fmla="*/ 229302 h 1068896"/>
              <a:gd name="connsiteX76" fmla="*/ 489998 w 966242"/>
              <a:gd name="connsiteY76" fmla="*/ 165100 h 1068896"/>
              <a:gd name="connsiteX77" fmla="*/ 814896 w 966242"/>
              <a:gd name="connsiteY77" fmla="*/ 479211 h 1068896"/>
              <a:gd name="connsiteX78" fmla="*/ 735868 w 966242"/>
              <a:gd name="connsiteY78" fmla="*/ 707503 h 1068896"/>
              <a:gd name="connsiteX79" fmla="*/ 703288 w 966242"/>
              <a:gd name="connsiteY79" fmla="*/ 774284 h 1068896"/>
              <a:gd name="connsiteX80" fmla="*/ 642700 w 966242"/>
              <a:gd name="connsiteY80" fmla="*/ 882279 h 1068896"/>
              <a:gd name="connsiteX81" fmla="*/ 638128 w 966242"/>
              <a:gd name="connsiteY81" fmla="*/ 965378 h 1068896"/>
              <a:gd name="connsiteX82" fmla="*/ 571012 w 966242"/>
              <a:gd name="connsiteY82" fmla="*/ 1035715 h 1068896"/>
              <a:gd name="connsiteX83" fmla="*/ 544358 w 966242"/>
              <a:gd name="connsiteY83" fmla="*/ 1061908 h 1068896"/>
              <a:gd name="connsiteX84" fmla="*/ 521405 w 966242"/>
              <a:gd name="connsiteY84" fmla="*/ 1068896 h 1068896"/>
              <a:gd name="connsiteX85" fmla="*/ 458591 w 966242"/>
              <a:gd name="connsiteY85" fmla="*/ 1068896 h 1068896"/>
              <a:gd name="connsiteX86" fmla="*/ 435638 w 966242"/>
              <a:gd name="connsiteY86" fmla="*/ 1061908 h 1068896"/>
              <a:gd name="connsiteX87" fmla="*/ 409104 w 966242"/>
              <a:gd name="connsiteY87" fmla="*/ 1035715 h 1068896"/>
              <a:gd name="connsiteX88" fmla="*/ 341868 w 966242"/>
              <a:gd name="connsiteY88" fmla="*/ 965462 h 1068896"/>
              <a:gd name="connsiteX89" fmla="*/ 341868 w 966242"/>
              <a:gd name="connsiteY89" fmla="*/ 965378 h 1068896"/>
              <a:gd name="connsiteX90" fmla="*/ 337296 w 966242"/>
              <a:gd name="connsiteY90" fmla="*/ 882279 h 1068896"/>
              <a:gd name="connsiteX91" fmla="*/ 276708 w 966242"/>
              <a:gd name="connsiteY91" fmla="*/ 774284 h 1068896"/>
              <a:gd name="connsiteX92" fmla="*/ 244309 w 966242"/>
              <a:gd name="connsiteY92" fmla="*/ 707838 h 1068896"/>
              <a:gd name="connsiteX93" fmla="*/ 165100 w 966242"/>
              <a:gd name="connsiteY93" fmla="*/ 479211 h 1068896"/>
              <a:gd name="connsiteX94" fmla="*/ 489998 w 966242"/>
              <a:gd name="connsiteY94" fmla="*/ 165100 h 1068896"/>
              <a:gd name="connsiteX95" fmla="*/ 254406 w 966242"/>
              <a:gd name="connsiteY95" fmla="*/ 64201 h 1068896"/>
              <a:gd name="connsiteX96" fmla="*/ 266877 w 966242"/>
              <a:gd name="connsiteY96" fmla="*/ 73802 h 1068896"/>
              <a:gd name="connsiteX97" fmla="*/ 297721 w 966242"/>
              <a:gd name="connsiteY97" fmla="*/ 127169 h 1068896"/>
              <a:gd name="connsiteX98" fmla="*/ 290169 w 966242"/>
              <a:gd name="connsiteY98" fmla="*/ 155244 h 1068896"/>
              <a:gd name="connsiteX99" fmla="*/ 279974 w 966242"/>
              <a:gd name="connsiteY99" fmla="*/ 158027 h 1068896"/>
              <a:gd name="connsiteX100" fmla="*/ 262090 w 966242"/>
              <a:gd name="connsiteY100" fmla="*/ 147702 h 1068896"/>
              <a:gd name="connsiteX101" fmla="*/ 231358 w 966242"/>
              <a:gd name="connsiteY101" fmla="*/ 94331 h 1068896"/>
              <a:gd name="connsiteX102" fmla="*/ 238798 w 966242"/>
              <a:gd name="connsiteY102" fmla="*/ 66265 h 1068896"/>
              <a:gd name="connsiteX103" fmla="*/ 254406 w 966242"/>
              <a:gd name="connsiteY103" fmla="*/ 64201 h 1068896"/>
              <a:gd name="connsiteX104" fmla="*/ 706445 w 966242"/>
              <a:gd name="connsiteY104" fmla="*/ 64200 h 1068896"/>
              <a:gd name="connsiteX105" fmla="*/ 721978 w 966242"/>
              <a:gd name="connsiteY105" fmla="*/ 66262 h 1068896"/>
              <a:gd name="connsiteX106" fmla="*/ 729531 w 966242"/>
              <a:gd name="connsiteY106" fmla="*/ 94329 h 1068896"/>
              <a:gd name="connsiteX107" fmla="*/ 698787 w 966242"/>
              <a:gd name="connsiteY107" fmla="*/ 147699 h 1068896"/>
              <a:gd name="connsiteX108" fmla="*/ 680926 w 966242"/>
              <a:gd name="connsiteY108" fmla="*/ 157908 h 1068896"/>
              <a:gd name="connsiteX109" fmla="*/ 670708 w 966242"/>
              <a:gd name="connsiteY109" fmla="*/ 155128 h 1068896"/>
              <a:gd name="connsiteX110" fmla="*/ 663141 w 966242"/>
              <a:gd name="connsiteY110" fmla="*/ 127168 h 1068896"/>
              <a:gd name="connsiteX111" fmla="*/ 694000 w 966242"/>
              <a:gd name="connsiteY111" fmla="*/ 73803 h 1068896"/>
              <a:gd name="connsiteX112" fmla="*/ 706445 w 966242"/>
              <a:gd name="connsiteY112" fmla="*/ 64200 h 1068896"/>
              <a:gd name="connsiteX113" fmla="*/ 490440 w 966242"/>
              <a:gd name="connsiteY113" fmla="*/ 0 h 1068896"/>
              <a:gd name="connsiteX114" fmla="*/ 510952 w 966242"/>
              <a:gd name="connsiteY114" fmla="*/ 20534 h 1068896"/>
              <a:gd name="connsiteX115" fmla="*/ 510952 w 966242"/>
              <a:gd name="connsiteY115" fmla="*/ 82114 h 1068896"/>
              <a:gd name="connsiteX116" fmla="*/ 490440 w 966242"/>
              <a:gd name="connsiteY116" fmla="*/ 102648 h 1068896"/>
              <a:gd name="connsiteX117" fmla="*/ 469900 w 966242"/>
              <a:gd name="connsiteY117" fmla="*/ 82114 h 1068896"/>
              <a:gd name="connsiteX118" fmla="*/ 469900 w 966242"/>
              <a:gd name="connsiteY118" fmla="*/ 20534 h 1068896"/>
              <a:gd name="connsiteX119" fmla="*/ 490440 w 966242"/>
              <a:gd name="connsiteY119" fmla="*/ 0 h 1068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966242" h="1068896">
                <a:moveTo>
                  <a:pt x="483182" y="673100"/>
                </a:moveTo>
                <a:cubicBezTo>
                  <a:pt x="511363" y="673100"/>
                  <a:pt x="534554" y="696185"/>
                  <a:pt x="534554" y="724359"/>
                </a:cubicBezTo>
                <a:cubicBezTo>
                  <a:pt x="534554" y="752557"/>
                  <a:pt x="511363" y="775742"/>
                  <a:pt x="483182" y="775742"/>
                </a:cubicBezTo>
                <a:cubicBezTo>
                  <a:pt x="455006" y="775742"/>
                  <a:pt x="431800" y="752557"/>
                  <a:pt x="431800" y="724359"/>
                </a:cubicBezTo>
                <a:cubicBezTo>
                  <a:pt x="431800" y="696185"/>
                  <a:pt x="455006" y="673100"/>
                  <a:pt x="483182" y="673100"/>
                </a:cubicBezTo>
                <a:close/>
                <a:moveTo>
                  <a:pt x="828066" y="661098"/>
                </a:moveTo>
                <a:cubicBezTo>
                  <a:pt x="833143" y="659740"/>
                  <a:pt x="838719" y="660324"/>
                  <a:pt x="843593" y="663159"/>
                </a:cubicBezTo>
                <a:lnTo>
                  <a:pt x="896984" y="693991"/>
                </a:lnTo>
                <a:cubicBezTo>
                  <a:pt x="906844" y="699660"/>
                  <a:pt x="910193" y="712193"/>
                  <a:pt x="904513" y="722073"/>
                </a:cubicBezTo>
                <a:cubicBezTo>
                  <a:pt x="900658" y="728604"/>
                  <a:pt x="893760" y="732292"/>
                  <a:pt x="886654" y="732292"/>
                </a:cubicBezTo>
                <a:cubicBezTo>
                  <a:pt x="883203" y="732292"/>
                  <a:pt x="879668" y="731406"/>
                  <a:pt x="876445" y="729508"/>
                </a:cubicBezTo>
                <a:lnTo>
                  <a:pt x="823092" y="698773"/>
                </a:lnTo>
                <a:cubicBezTo>
                  <a:pt x="813306" y="693007"/>
                  <a:pt x="809868" y="680461"/>
                  <a:pt x="815535" y="670695"/>
                </a:cubicBezTo>
                <a:cubicBezTo>
                  <a:pt x="818412" y="665758"/>
                  <a:pt x="822990" y="662457"/>
                  <a:pt x="828066" y="661098"/>
                </a:cubicBezTo>
                <a:close/>
                <a:moveTo>
                  <a:pt x="142790" y="661098"/>
                </a:moveTo>
                <a:cubicBezTo>
                  <a:pt x="147866" y="662457"/>
                  <a:pt x="152415" y="665758"/>
                  <a:pt x="155248" y="670695"/>
                </a:cubicBezTo>
                <a:cubicBezTo>
                  <a:pt x="160905" y="680461"/>
                  <a:pt x="157482" y="693007"/>
                  <a:pt x="147706" y="698773"/>
                </a:cubicBezTo>
                <a:lnTo>
                  <a:pt x="94327" y="729508"/>
                </a:lnTo>
                <a:cubicBezTo>
                  <a:pt x="91113" y="731406"/>
                  <a:pt x="87570" y="732292"/>
                  <a:pt x="84031" y="732292"/>
                </a:cubicBezTo>
                <a:cubicBezTo>
                  <a:pt x="77037" y="732292"/>
                  <a:pt x="70029" y="728604"/>
                  <a:pt x="66258" y="721965"/>
                </a:cubicBezTo>
                <a:cubicBezTo>
                  <a:pt x="60593" y="712193"/>
                  <a:pt x="63918" y="699660"/>
                  <a:pt x="73800" y="693991"/>
                </a:cubicBezTo>
                <a:lnTo>
                  <a:pt x="127170" y="663159"/>
                </a:lnTo>
                <a:cubicBezTo>
                  <a:pt x="132111" y="660324"/>
                  <a:pt x="137714" y="659740"/>
                  <a:pt x="142790" y="661098"/>
                </a:cubicBezTo>
                <a:close/>
                <a:moveTo>
                  <a:pt x="884124" y="457200"/>
                </a:moveTo>
                <a:lnTo>
                  <a:pt x="945704" y="457200"/>
                </a:lnTo>
                <a:cubicBezTo>
                  <a:pt x="957014" y="457200"/>
                  <a:pt x="966242" y="466409"/>
                  <a:pt x="966242" y="477719"/>
                </a:cubicBezTo>
                <a:cubicBezTo>
                  <a:pt x="966242" y="489043"/>
                  <a:pt x="957014" y="498258"/>
                  <a:pt x="945704" y="498258"/>
                </a:cubicBezTo>
                <a:lnTo>
                  <a:pt x="884124" y="498258"/>
                </a:lnTo>
                <a:cubicBezTo>
                  <a:pt x="872791" y="498258"/>
                  <a:pt x="863600" y="489043"/>
                  <a:pt x="863600" y="477719"/>
                </a:cubicBezTo>
                <a:cubicBezTo>
                  <a:pt x="863600" y="466409"/>
                  <a:pt x="872791" y="457200"/>
                  <a:pt x="884124" y="457200"/>
                </a:cubicBezTo>
                <a:close/>
                <a:moveTo>
                  <a:pt x="20540" y="457200"/>
                </a:moveTo>
                <a:lnTo>
                  <a:pt x="82114" y="457200"/>
                </a:lnTo>
                <a:cubicBezTo>
                  <a:pt x="93563" y="457200"/>
                  <a:pt x="102655" y="466409"/>
                  <a:pt x="102655" y="477719"/>
                </a:cubicBezTo>
                <a:cubicBezTo>
                  <a:pt x="102655" y="489043"/>
                  <a:pt x="93563" y="498258"/>
                  <a:pt x="82114" y="498258"/>
                </a:cubicBezTo>
                <a:lnTo>
                  <a:pt x="20540" y="498258"/>
                </a:lnTo>
                <a:cubicBezTo>
                  <a:pt x="9229" y="498258"/>
                  <a:pt x="0" y="489043"/>
                  <a:pt x="0" y="477719"/>
                </a:cubicBezTo>
                <a:cubicBezTo>
                  <a:pt x="0" y="466409"/>
                  <a:pt x="9229" y="457200"/>
                  <a:pt x="20540" y="457200"/>
                </a:cubicBezTo>
                <a:close/>
                <a:moveTo>
                  <a:pt x="481312" y="317500"/>
                </a:moveTo>
                <a:cubicBezTo>
                  <a:pt x="512587" y="317500"/>
                  <a:pt x="530796" y="333703"/>
                  <a:pt x="530796" y="365665"/>
                </a:cubicBezTo>
                <a:lnTo>
                  <a:pt x="530796" y="438343"/>
                </a:lnTo>
                <a:cubicBezTo>
                  <a:pt x="530796" y="447674"/>
                  <a:pt x="529458" y="457761"/>
                  <a:pt x="528230" y="467743"/>
                </a:cubicBezTo>
                <a:lnTo>
                  <a:pt x="508834" y="614240"/>
                </a:lnTo>
                <a:cubicBezTo>
                  <a:pt x="506377" y="632428"/>
                  <a:pt x="497509" y="637419"/>
                  <a:pt x="481312" y="637419"/>
                </a:cubicBezTo>
                <a:cubicBezTo>
                  <a:pt x="464978" y="637419"/>
                  <a:pt x="456233" y="632428"/>
                  <a:pt x="453804" y="614240"/>
                </a:cubicBezTo>
                <a:cubicBezTo>
                  <a:pt x="453804" y="614240"/>
                  <a:pt x="434353" y="467743"/>
                  <a:pt x="434353" y="467743"/>
                </a:cubicBezTo>
                <a:cubicBezTo>
                  <a:pt x="433042" y="457761"/>
                  <a:pt x="431800" y="447674"/>
                  <a:pt x="431800" y="438343"/>
                </a:cubicBezTo>
                <a:lnTo>
                  <a:pt x="431800" y="365665"/>
                </a:lnTo>
                <a:cubicBezTo>
                  <a:pt x="431800" y="333703"/>
                  <a:pt x="449995" y="317500"/>
                  <a:pt x="481312" y="317500"/>
                </a:cubicBezTo>
                <a:close/>
                <a:moveTo>
                  <a:pt x="489998" y="247195"/>
                </a:moveTo>
                <a:cubicBezTo>
                  <a:pt x="356158" y="247320"/>
                  <a:pt x="247317" y="351382"/>
                  <a:pt x="247317" y="479211"/>
                </a:cubicBezTo>
                <a:cubicBezTo>
                  <a:pt x="247317" y="566243"/>
                  <a:pt x="281612" y="616621"/>
                  <a:pt x="311906" y="661100"/>
                </a:cubicBezTo>
                <a:cubicBezTo>
                  <a:pt x="336213" y="696708"/>
                  <a:pt x="358835" y="729889"/>
                  <a:pt x="358835" y="774284"/>
                </a:cubicBezTo>
                <a:cubicBezTo>
                  <a:pt x="358835" y="793824"/>
                  <a:pt x="376464" y="809473"/>
                  <a:pt x="389580" y="818553"/>
                </a:cubicBezTo>
                <a:lnTo>
                  <a:pt x="590416" y="818553"/>
                </a:lnTo>
                <a:cubicBezTo>
                  <a:pt x="603532" y="809473"/>
                  <a:pt x="621161" y="793824"/>
                  <a:pt x="621161" y="774284"/>
                </a:cubicBezTo>
                <a:cubicBezTo>
                  <a:pt x="621161" y="729889"/>
                  <a:pt x="643783" y="696708"/>
                  <a:pt x="667760" y="661560"/>
                </a:cubicBezTo>
                <a:cubicBezTo>
                  <a:pt x="698414" y="616705"/>
                  <a:pt x="732769" y="566327"/>
                  <a:pt x="732769" y="479211"/>
                </a:cubicBezTo>
                <a:cubicBezTo>
                  <a:pt x="732769" y="351299"/>
                  <a:pt x="623928" y="247195"/>
                  <a:pt x="489998" y="247195"/>
                </a:cubicBezTo>
                <a:close/>
                <a:moveTo>
                  <a:pt x="892069" y="229302"/>
                </a:moveTo>
                <a:cubicBezTo>
                  <a:pt x="897141" y="230663"/>
                  <a:pt x="901684" y="233965"/>
                  <a:pt x="904513" y="238905"/>
                </a:cubicBezTo>
                <a:cubicBezTo>
                  <a:pt x="910193" y="248662"/>
                  <a:pt x="906844" y="261308"/>
                  <a:pt x="896984" y="266963"/>
                </a:cubicBezTo>
                <a:lnTo>
                  <a:pt x="843593" y="297711"/>
                </a:lnTo>
                <a:cubicBezTo>
                  <a:pt x="840379" y="299601"/>
                  <a:pt x="836831" y="300488"/>
                  <a:pt x="833398" y="300488"/>
                </a:cubicBezTo>
                <a:cubicBezTo>
                  <a:pt x="826287" y="300488"/>
                  <a:pt x="819418" y="296710"/>
                  <a:pt x="815535" y="290155"/>
                </a:cubicBezTo>
                <a:cubicBezTo>
                  <a:pt x="809868" y="280401"/>
                  <a:pt x="813306" y="267863"/>
                  <a:pt x="823092" y="262091"/>
                </a:cubicBezTo>
                <a:lnTo>
                  <a:pt x="876445" y="231349"/>
                </a:lnTo>
                <a:cubicBezTo>
                  <a:pt x="881394" y="228522"/>
                  <a:pt x="886997" y="227941"/>
                  <a:pt x="892069" y="229302"/>
                </a:cubicBezTo>
                <a:close/>
                <a:moveTo>
                  <a:pt x="78721" y="229302"/>
                </a:moveTo>
                <a:cubicBezTo>
                  <a:pt x="83810" y="227941"/>
                  <a:pt x="89413" y="228522"/>
                  <a:pt x="94298" y="231349"/>
                </a:cubicBezTo>
                <a:lnTo>
                  <a:pt x="147675" y="262091"/>
                </a:lnTo>
                <a:cubicBezTo>
                  <a:pt x="157548" y="267863"/>
                  <a:pt x="160873" y="280401"/>
                  <a:pt x="155217" y="290155"/>
                </a:cubicBezTo>
                <a:cubicBezTo>
                  <a:pt x="151335" y="296824"/>
                  <a:pt x="144466" y="300488"/>
                  <a:pt x="137384" y="300488"/>
                </a:cubicBezTo>
                <a:cubicBezTo>
                  <a:pt x="133897" y="300488"/>
                  <a:pt x="130363" y="299601"/>
                  <a:pt x="127140" y="297711"/>
                </a:cubicBezTo>
                <a:lnTo>
                  <a:pt x="73772" y="266963"/>
                </a:lnTo>
                <a:cubicBezTo>
                  <a:pt x="64025" y="261197"/>
                  <a:pt x="60565" y="248662"/>
                  <a:pt x="66230" y="238905"/>
                </a:cubicBezTo>
                <a:cubicBezTo>
                  <a:pt x="69059" y="233965"/>
                  <a:pt x="73633" y="230663"/>
                  <a:pt x="78721" y="229302"/>
                </a:cubicBezTo>
                <a:close/>
                <a:moveTo>
                  <a:pt x="489998" y="165100"/>
                </a:moveTo>
                <a:cubicBezTo>
                  <a:pt x="669083" y="165100"/>
                  <a:pt x="814896" y="306025"/>
                  <a:pt x="814896" y="479211"/>
                </a:cubicBezTo>
                <a:cubicBezTo>
                  <a:pt x="814896" y="591767"/>
                  <a:pt x="769170" y="658673"/>
                  <a:pt x="735868" y="707503"/>
                </a:cubicBezTo>
                <a:cubicBezTo>
                  <a:pt x="715020" y="738132"/>
                  <a:pt x="703288" y="756208"/>
                  <a:pt x="703288" y="774284"/>
                </a:cubicBezTo>
                <a:cubicBezTo>
                  <a:pt x="703288" y="814996"/>
                  <a:pt x="681508" y="853491"/>
                  <a:pt x="642700" y="882279"/>
                </a:cubicBezTo>
                <a:cubicBezTo>
                  <a:pt x="641677" y="906464"/>
                  <a:pt x="638128" y="965378"/>
                  <a:pt x="638128" y="965378"/>
                </a:cubicBezTo>
                <a:cubicBezTo>
                  <a:pt x="637676" y="981571"/>
                  <a:pt x="629133" y="1016426"/>
                  <a:pt x="571012" y="1035715"/>
                </a:cubicBezTo>
                <a:cubicBezTo>
                  <a:pt x="564123" y="1045715"/>
                  <a:pt x="555249" y="1054586"/>
                  <a:pt x="544358" y="1061908"/>
                </a:cubicBezTo>
                <a:cubicBezTo>
                  <a:pt x="537590" y="1066469"/>
                  <a:pt x="529618" y="1068896"/>
                  <a:pt x="521405" y="1068896"/>
                </a:cubicBezTo>
                <a:lnTo>
                  <a:pt x="458591" y="1068896"/>
                </a:lnTo>
                <a:cubicBezTo>
                  <a:pt x="450379" y="1068896"/>
                  <a:pt x="442407" y="1066469"/>
                  <a:pt x="435638" y="1061908"/>
                </a:cubicBezTo>
                <a:cubicBezTo>
                  <a:pt x="424747" y="1054586"/>
                  <a:pt x="415873" y="1045715"/>
                  <a:pt x="409104" y="1035715"/>
                </a:cubicBezTo>
                <a:cubicBezTo>
                  <a:pt x="351284" y="1016509"/>
                  <a:pt x="342530" y="982241"/>
                  <a:pt x="341868" y="965462"/>
                </a:cubicBezTo>
                <a:lnTo>
                  <a:pt x="341868" y="965378"/>
                </a:lnTo>
                <a:cubicBezTo>
                  <a:pt x="341868" y="965378"/>
                  <a:pt x="338319" y="906464"/>
                  <a:pt x="337296" y="882279"/>
                </a:cubicBezTo>
                <a:cubicBezTo>
                  <a:pt x="298488" y="853408"/>
                  <a:pt x="276708" y="814996"/>
                  <a:pt x="276708" y="774284"/>
                </a:cubicBezTo>
                <a:cubicBezTo>
                  <a:pt x="276708" y="756082"/>
                  <a:pt x="264976" y="738132"/>
                  <a:pt x="244309" y="707838"/>
                </a:cubicBezTo>
                <a:cubicBezTo>
                  <a:pt x="210706" y="658547"/>
                  <a:pt x="165100" y="591641"/>
                  <a:pt x="165100" y="479211"/>
                </a:cubicBezTo>
                <a:cubicBezTo>
                  <a:pt x="165100" y="306025"/>
                  <a:pt x="310913" y="165100"/>
                  <a:pt x="489998" y="165100"/>
                </a:cubicBezTo>
                <a:close/>
                <a:moveTo>
                  <a:pt x="254406" y="64201"/>
                </a:moveTo>
                <a:cubicBezTo>
                  <a:pt x="259483" y="65559"/>
                  <a:pt x="264038" y="68861"/>
                  <a:pt x="266877" y="73802"/>
                </a:cubicBezTo>
                <a:lnTo>
                  <a:pt x="297721" y="127169"/>
                </a:lnTo>
                <a:cubicBezTo>
                  <a:pt x="303377" y="137043"/>
                  <a:pt x="300040" y="149587"/>
                  <a:pt x="290169" y="155244"/>
                </a:cubicBezTo>
                <a:cubicBezTo>
                  <a:pt x="286968" y="157129"/>
                  <a:pt x="283408" y="158027"/>
                  <a:pt x="279974" y="158027"/>
                </a:cubicBezTo>
                <a:cubicBezTo>
                  <a:pt x="272854" y="158027"/>
                  <a:pt x="265985" y="154256"/>
                  <a:pt x="262090" y="147702"/>
                </a:cubicBezTo>
                <a:cubicBezTo>
                  <a:pt x="262090" y="147702"/>
                  <a:pt x="231358" y="94331"/>
                  <a:pt x="231358" y="94331"/>
                </a:cubicBezTo>
                <a:cubicBezTo>
                  <a:pt x="225701" y="84561"/>
                  <a:pt x="229024" y="71912"/>
                  <a:pt x="238798" y="66265"/>
                </a:cubicBezTo>
                <a:cubicBezTo>
                  <a:pt x="243729" y="63430"/>
                  <a:pt x="249329" y="62844"/>
                  <a:pt x="254406" y="64201"/>
                </a:cubicBezTo>
                <a:close/>
                <a:moveTo>
                  <a:pt x="706445" y="64200"/>
                </a:moveTo>
                <a:cubicBezTo>
                  <a:pt x="711508" y="62842"/>
                  <a:pt x="717085" y="63428"/>
                  <a:pt x="721978" y="66262"/>
                </a:cubicBezTo>
                <a:cubicBezTo>
                  <a:pt x="731836" y="71911"/>
                  <a:pt x="735174" y="84562"/>
                  <a:pt x="729531" y="94329"/>
                </a:cubicBezTo>
                <a:lnTo>
                  <a:pt x="698787" y="147699"/>
                </a:lnTo>
                <a:cubicBezTo>
                  <a:pt x="694892" y="154254"/>
                  <a:pt x="688022" y="157908"/>
                  <a:pt x="680926" y="157908"/>
                </a:cubicBezTo>
                <a:cubicBezTo>
                  <a:pt x="677466" y="157908"/>
                  <a:pt x="673920" y="157020"/>
                  <a:pt x="670708" y="155128"/>
                </a:cubicBezTo>
                <a:cubicBezTo>
                  <a:pt x="660846" y="149474"/>
                  <a:pt x="657487" y="136936"/>
                  <a:pt x="663141" y="127168"/>
                </a:cubicBezTo>
                <a:lnTo>
                  <a:pt x="694000" y="73803"/>
                </a:lnTo>
                <a:cubicBezTo>
                  <a:pt x="696834" y="68861"/>
                  <a:pt x="701382" y="65559"/>
                  <a:pt x="706445" y="64200"/>
                </a:cubicBezTo>
                <a:close/>
                <a:moveTo>
                  <a:pt x="490440" y="0"/>
                </a:moveTo>
                <a:cubicBezTo>
                  <a:pt x="501750" y="0"/>
                  <a:pt x="510952" y="9210"/>
                  <a:pt x="510952" y="20534"/>
                </a:cubicBezTo>
                <a:lnTo>
                  <a:pt x="510952" y="82114"/>
                </a:lnTo>
                <a:cubicBezTo>
                  <a:pt x="510952" y="93552"/>
                  <a:pt x="501750" y="102648"/>
                  <a:pt x="490440" y="102648"/>
                </a:cubicBezTo>
                <a:cubicBezTo>
                  <a:pt x="479103" y="102648"/>
                  <a:pt x="469900" y="93552"/>
                  <a:pt x="469900" y="82114"/>
                </a:cubicBezTo>
                <a:lnTo>
                  <a:pt x="469900" y="20534"/>
                </a:lnTo>
                <a:cubicBezTo>
                  <a:pt x="469900" y="9210"/>
                  <a:pt x="479103" y="0"/>
                  <a:pt x="490440" y="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0" tIns="0" rIns="0" bIns="0" anchor="ctr"/>
          <a:lstStyle/>
          <a:p>
            <a:pPr eaLnBrk="1" hangingPunct="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6" name="Freeform 65">
            <a:extLst>
              <a:ext uri="{FF2B5EF4-FFF2-40B4-BE49-F238E27FC236}">
                <a16:creationId xmlns:a16="http://schemas.microsoft.com/office/drawing/2014/main" id="{C9293037-F658-4A42-9050-53E0FCF24834}"/>
              </a:ext>
            </a:extLst>
          </p:cNvPr>
          <p:cNvSpPr/>
          <p:nvPr/>
        </p:nvSpPr>
        <p:spPr>
          <a:xfrm>
            <a:off x="5405438" y="1476375"/>
            <a:ext cx="385762" cy="385763"/>
          </a:xfrm>
          <a:custGeom>
            <a:avLst/>
            <a:gdLst>
              <a:gd name="connsiteX0" fmla="*/ 317507 w 940002"/>
              <a:gd name="connsiteY0" fmla="*/ 685801 h 937526"/>
              <a:gd name="connsiteX1" fmla="*/ 332899 w 940002"/>
              <a:gd name="connsiteY1" fmla="*/ 685801 h 937526"/>
              <a:gd name="connsiteX2" fmla="*/ 332899 w 940002"/>
              <a:gd name="connsiteY2" fmla="*/ 823877 h 937526"/>
              <a:gd name="connsiteX3" fmla="*/ 317507 w 940002"/>
              <a:gd name="connsiteY3" fmla="*/ 823877 h 937526"/>
              <a:gd name="connsiteX4" fmla="*/ 317507 w 940002"/>
              <a:gd name="connsiteY4" fmla="*/ 685801 h 937526"/>
              <a:gd name="connsiteX5" fmla="*/ 177807 w 940002"/>
              <a:gd name="connsiteY5" fmla="*/ 647701 h 937526"/>
              <a:gd name="connsiteX6" fmla="*/ 316094 w 940002"/>
              <a:gd name="connsiteY6" fmla="*/ 647701 h 937526"/>
              <a:gd name="connsiteX7" fmla="*/ 316094 w 940002"/>
              <a:gd name="connsiteY7" fmla="*/ 663074 h 937526"/>
              <a:gd name="connsiteX8" fmla="*/ 177807 w 940002"/>
              <a:gd name="connsiteY8" fmla="*/ 663074 h 937526"/>
              <a:gd name="connsiteX9" fmla="*/ 634941 w 940002"/>
              <a:gd name="connsiteY9" fmla="*/ 355601 h 937526"/>
              <a:gd name="connsiteX10" fmla="*/ 883725 w 940002"/>
              <a:gd name="connsiteY10" fmla="*/ 604354 h 937526"/>
              <a:gd name="connsiteX11" fmla="*/ 883725 w 940002"/>
              <a:gd name="connsiteY11" fmla="*/ 876305 h 937526"/>
              <a:gd name="connsiteX12" fmla="*/ 881182 w 940002"/>
              <a:gd name="connsiteY12" fmla="*/ 878613 h 937526"/>
              <a:gd name="connsiteX13" fmla="*/ 878668 w 940002"/>
              <a:gd name="connsiteY13" fmla="*/ 881311 h 937526"/>
              <a:gd name="connsiteX14" fmla="*/ 606949 w 940002"/>
              <a:gd name="connsiteY14" fmla="*/ 881089 h 937526"/>
              <a:gd name="connsiteX15" fmla="*/ 368307 w 940002"/>
              <a:gd name="connsiteY15" fmla="*/ 642739 h 937526"/>
              <a:gd name="connsiteX16" fmla="*/ 379488 w 940002"/>
              <a:gd name="connsiteY16" fmla="*/ 606857 h 937526"/>
              <a:gd name="connsiteX17" fmla="*/ 424182 w 940002"/>
              <a:gd name="connsiteY17" fmla="*/ 598401 h 937526"/>
              <a:gd name="connsiteX18" fmla="*/ 425631 w 940002"/>
              <a:gd name="connsiteY18" fmla="*/ 563882 h 937526"/>
              <a:gd name="connsiteX19" fmla="*/ 674824 w 940002"/>
              <a:gd name="connsiteY19" fmla="*/ 813275 h 937526"/>
              <a:gd name="connsiteX20" fmla="*/ 810547 w 940002"/>
              <a:gd name="connsiteY20" fmla="*/ 813275 h 937526"/>
              <a:gd name="connsiteX21" fmla="*/ 813936 w 940002"/>
              <a:gd name="connsiteY21" fmla="*/ 809854 h 937526"/>
              <a:gd name="connsiteX22" fmla="*/ 815631 w 940002"/>
              <a:gd name="connsiteY22" fmla="*/ 808213 h 937526"/>
              <a:gd name="connsiteX23" fmla="*/ 815850 w 940002"/>
              <a:gd name="connsiteY23" fmla="*/ 672390 h 937526"/>
              <a:gd name="connsiteX24" fmla="*/ 577454 w 940002"/>
              <a:gd name="connsiteY24" fmla="*/ 434040 h 937526"/>
              <a:gd name="connsiteX25" fmla="*/ 589017 w 940002"/>
              <a:gd name="connsiteY25" fmla="*/ 397352 h 937526"/>
              <a:gd name="connsiteX26" fmla="*/ 633492 w 940002"/>
              <a:gd name="connsiteY26" fmla="*/ 388868 h 937526"/>
              <a:gd name="connsiteX27" fmla="*/ 647707 w 940002"/>
              <a:gd name="connsiteY27" fmla="*/ 317501 h 937526"/>
              <a:gd name="connsiteX28" fmla="*/ 785981 w 940002"/>
              <a:gd name="connsiteY28" fmla="*/ 317501 h 937526"/>
              <a:gd name="connsiteX29" fmla="*/ 785981 w 940002"/>
              <a:gd name="connsiteY29" fmla="*/ 333097 h 937526"/>
              <a:gd name="connsiteX30" fmla="*/ 647707 w 940002"/>
              <a:gd name="connsiteY30" fmla="*/ 333097 h 937526"/>
              <a:gd name="connsiteX31" fmla="*/ 647707 w 940002"/>
              <a:gd name="connsiteY31" fmla="*/ 317501 h 937526"/>
              <a:gd name="connsiteX32" fmla="*/ 635007 w 940002"/>
              <a:gd name="connsiteY32" fmla="*/ 165101 h 937526"/>
              <a:gd name="connsiteX33" fmla="*/ 650411 w 940002"/>
              <a:gd name="connsiteY33" fmla="*/ 165101 h 937526"/>
              <a:gd name="connsiteX34" fmla="*/ 650411 w 940002"/>
              <a:gd name="connsiteY34" fmla="*/ 303399 h 937526"/>
              <a:gd name="connsiteX35" fmla="*/ 635007 w 940002"/>
              <a:gd name="connsiteY35" fmla="*/ 303399 h 937526"/>
              <a:gd name="connsiteX36" fmla="*/ 197312 w 940002"/>
              <a:gd name="connsiteY36" fmla="*/ 0 h 937526"/>
              <a:gd name="connsiteX37" fmla="*/ 333281 w 940002"/>
              <a:gd name="connsiteY37" fmla="*/ 56291 h 937526"/>
              <a:gd name="connsiteX38" fmla="*/ 582881 w 940002"/>
              <a:gd name="connsiteY38" fmla="*/ 305895 h 937526"/>
              <a:gd name="connsiteX39" fmla="*/ 581405 w 940002"/>
              <a:gd name="connsiteY39" fmla="*/ 342282 h 937526"/>
              <a:gd name="connsiteX40" fmla="*/ 541323 w 940002"/>
              <a:gd name="connsiteY40" fmla="*/ 349925 h 937526"/>
              <a:gd name="connsiteX41" fmla="*/ 529318 w 940002"/>
              <a:gd name="connsiteY41" fmla="*/ 388507 h 937526"/>
              <a:gd name="connsiteX42" fmla="*/ 524276 w 940002"/>
              <a:gd name="connsiteY42" fmla="*/ 383460 h 937526"/>
              <a:gd name="connsiteX43" fmla="*/ 265206 w 940002"/>
              <a:gd name="connsiteY43" fmla="*/ 124360 h 937526"/>
              <a:gd name="connsiteX44" fmla="*/ 129445 w 940002"/>
              <a:gd name="connsiteY44" fmla="*/ 124360 h 937526"/>
              <a:gd name="connsiteX45" fmla="*/ 126047 w 940002"/>
              <a:gd name="connsiteY45" fmla="*/ 127525 h 937526"/>
              <a:gd name="connsiteX46" fmla="*/ 124376 w 940002"/>
              <a:gd name="connsiteY46" fmla="*/ 129208 h 937526"/>
              <a:gd name="connsiteX47" fmla="*/ 124376 w 940002"/>
              <a:gd name="connsiteY47" fmla="*/ 265202 h 937526"/>
              <a:gd name="connsiteX48" fmla="*/ 373558 w 940002"/>
              <a:gd name="connsiteY48" fmla="*/ 514350 h 937526"/>
              <a:gd name="connsiteX49" fmla="*/ 371859 w 940002"/>
              <a:gd name="connsiteY49" fmla="*/ 551821 h 937526"/>
              <a:gd name="connsiteX50" fmla="*/ 331805 w 940002"/>
              <a:gd name="connsiteY50" fmla="*/ 559463 h 937526"/>
              <a:gd name="connsiteX51" fmla="*/ 319995 w 940002"/>
              <a:gd name="connsiteY51" fmla="*/ 597190 h 937526"/>
              <a:gd name="connsiteX52" fmla="*/ 314090 w 940002"/>
              <a:gd name="connsiteY52" fmla="*/ 591088 h 937526"/>
              <a:gd name="connsiteX53" fmla="*/ 314312 w 940002"/>
              <a:gd name="connsiteY53" fmla="*/ 591088 h 937526"/>
              <a:gd name="connsiteX54" fmla="*/ 306513 w 940002"/>
              <a:gd name="connsiteY54" fmla="*/ 583217 h 937526"/>
              <a:gd name="connsiteX55" fmla="*/ 56300 w 940002"/>
              <a:gd name="connsiteY55" fmla="*/ 333214 h 937526"/>
              <a:gd name="connsiteX56" fmla="*/ 56300 w 940002"/>
              <a:gd name="connsiteY56" fmla="*/ 61339 h 937526"/>
              <a:gd name="connsiteX57" fmla="*/ 58835 w 940002"/>
              <a:gd name="connsiteY57" fmla="*/ 58772 h 937526"/>
              <a:gd name="connsiteX58" fmla="*/ 61342 w 940002"/>
              <a:gd name="connsiteY58" fmla="*/ 56291 h 937526"/>
              <a:gd name="connsiteX59" fmla="*/ 197312 w 940002"/>
              <a:gd name="connsiteY59" fmla="*/ 0 h 937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940002" h="937526">
                <a:moveTo>
                  <a:pt x="317507" y="685801"/>
                </a:moveTo>
                <a:lnTo>
                  <a:pt x="332899" y="685801"/>
                </a:lnTo>
                <a:lnTo>
                  <a:pt x="332899" y="823877"/>
                </a:lnTo>
                <a:lnTo>
                  <a:pt x="317507" y="823877"/>
                </a:lnTo>
                <a:cubicBezTo>
                  <a:pt x="317507" y="823877"/>
                  <a:pt x="317507" y="685801"/>
                  <a:pt x="317507" y="685801"/>
                </a:cubicBezTo>
                <a:close/>
                <a:moveTo>
                  <a:pt x="177807" y="647701"/>
                </a:moveTo>
                <a:lnTo>
                  <a:pt x="316094" y="647701"/>
                </a:lnTo>
                <a:cubicBezTo>
                  <a:pt x="316094" y="647701"/>
                  <a:pt x="316094" y="663074"/>
                  <a:pt x="316094" y="663074"/>
                </a:cubicBezTo>
                <a:lnTo>
                  <a:pt x="177807" y="663074"/>
                </a:lnTo>
                <a:close/>
                <a:moveTo>
                  <a:pt x="634941" y="355601"/>
                </a:moveTo>
                <a:lnTo>
                  <a:pt x="883725" y="604354"/>
                </a:lnTo>
                <a:cubicBezTo>
                  <a:pt x="958762" y="679344"/>
                  <a:pt x="958762" y="801259"/>
                  <a:pt x="883725" y="876305"/>
                </a:cubicBezTo>
                <a:cubicBezTo>
                  <a:pt x="882850" y="877083"/>
                  <a:pt x="882249" y="877973"/>
                  <a:pt x="881182" y="878613"/>
                </a:cubicBezTo>
                <a:cubicBezTo>
                  <a:pt x="880554" y="879670"/>
                  <a:pt x="879488" y="880505"/>
                  <a:pt x="878668" y="881311"/>
                </a:cubicBezTo>
                <a:cubicBezTo>
                  <a:pt x="803603" y="956413"/>
                  <a:pt x="681986" y="956190"/>
                  <a:pt x="606949" y="881089"/>
                </a:cubicBezTo>
                <a:lnTo>
                  <a:pt x="368307" y="642739"/>
                </a:lnTo>
                <a:lnTo>
                  <a:pt x="379488" y="606857"/>
                </a:lnTo>
                <a:lnTo>
                  <a:pt x="424182" y="598401"/>
                </a:lnTo>
                <a:lnTo>
                  <a:pt x="425631" y="563882"/>
                </a:lnTo>
                <a:lnTo>
                  <a:pt x="674824" y="813275"/>
                </a:lnTo>
                <a:cubicBezTo>
                  <a:pt x="712356" y="850798"/>
                  <a:pt x="773261" y="850798"/>
                  <a:pt x="810547" y="813275"/>
                </a:cubicBezTo>
                <a:cubicBezTo>
                  <a:pt x="811831" y="812162"/>
                  <a:pt x="813936" y="809854"/>
                  <a:pt x="813936" y="809854"/>
                </a:cubicBezTo>
                <a:cubicBezTo>
                  <a:pt x="813936" y="809854"/>
                  <a:pt x="815002" y="808852"/>
                  <a:pt x="815631" y="808213"/>
                </a:cubicBezTo>
                <a:cubicBezTo>
                  <a:pt x="853136" y="770690"/>
                  <a:pt x="853136" y="709774"/>
                  <a:pt x="815850" y="672390"/>
                </a:cubicBezTo>
                <a:lnTo>
                  <a:pt x="577454" y="434040"/>
                </a:lnTo>
                <a:lnTo>
                  <a:pt x="589017" y="397352"/>
                </a:lnTo>
                <a:lnTo>
                  <a:pt x="633492" y="388868"/>
                </a:lnTo>
                <a:close/>
                <a:moveTo>
                  <a:pt x="647707" y="317501"/>
                </a:moveTo>
                <a:lnTo>
                  <a:pt x="785981" y="317501"/>
                </a:lnTo>
                <a:lnTo>
                  <a:pt x="785981" y="333097"/>
                </a:lnTo>
                <a:lnTo>
                  <a:pt x="647707" y="333097"/>
                </a:lnTo>
                <a:cubicBezTo>
                  <a:pt x="647707" y="333097"/>
                  <a:pt x="647707" y="317501"/>
                  <a:pt x="647707" y="317501"/>
                </a:cubicBezTo>
                <a:close/>
                <a:moveTo>
                  <a:pt x="635007" y="165101"/>
                </a:moveTo>
                <a:lnTo>
                  <a:pt x="650411" y="165101"/>
                </a:lnTo>
                <a:cubicBezTo>
                  <a:pt x="650411" y="165101"/>
                  <a:pt x="650411" y="303399"/>
                  <a:pt x="650411" y="303399"/>
                </a:cubicBezTo>
                <a:lnTo>
                  <a:pt x="635007" y="303399"/>
                </a:lnTo>
                <a:close/>
                <a:moveTo>
                  <a:pt x="197312" y="0"/>
                </a:moveTo>
                <a:cubicBezTo>
                  <a:pt x="246530" y="0"/>
                  <a:pt x="295748" y="18764"/>
                  <a:pt x="333281" y="56291"/>
                </a:cubicBezTo>
                <a:lnTo>
                  <a:pt x="582881" y="305895"/>
                </a:lnTo>
                <a:lnTo>
                  <a:pt x="581405" y="342282"/>
                </a:lnTo>
                <a:lnTo>
                  <a:pt x="541323" y="349925"/>
                </a:lnTo>
                <a:lnTo>
                  <a:pt x="529318" y="388507"/>
                </a:lnTo>
                <a:cubicBezTo>
                  <a:pt x="525948" y="385142"/>
                  <a:pt x="524276" y="383460"/>
                  <a:pt x="524276" y="383460"/>
                </a:cubicBezTo>
                <a:lnTo>
                  <a:pt x="265206" y="124360"/>
                </a:lnTo>
                <a:cubicBezTo>
                  <a:pt x="227658" y="86833"/>
                  <a:pt x="166769" y="86833"/>
                  <a:pt x="129445" y="124360"/>
                </a:cubicBezTo>
                <a:cubicBezTo>
                  <a:pt x="128387" y="125415"/>
                  <a:pt x="126047" y="127525"/>
                  <a:pt x="126047" y="127525"/>
                </a:cubicBezTo>
                <a:cubicBezTo>
                  <a:pt x="126047" y="127525"/>
                  <a:pt x="125016" y="128809"/>
                  <a:pt x="124376" y="129208"/>
                </a:cubicBezTo>
                <a:cubicBezTo>
                  <a:pt x="86856" y="166707"/>
                  <a:pt x="86856" y="227646"/>
                  <a:pt x="124376" y="265202"/>
                </a:cubicBezTo>
                <a:lnTo>
                  <a:pt x="373558" y="514350"/>
                </a:lnTo>
                <a:cubicBezTo>
                  <a:pt x="373558" y="514350"/>
                  <a:pt x="371859" y="551821"/>
                  <a:pt x="371859" y="551821"/>
                </a:cubicBezTo>
                <a:lnTo>
                  <a:pt x="331805" y="559463"/>
                </a:lnTo>
                <a:lnTo>
                  <a:pt x="319995" y="597190"/>
                </a:lnTo>
                <a:lnTo>
                  <a:pt x="314090" y="591088"/>
                </a:lnTo>
                <a:lnTo>
                  <a:pt x="314312" y="591088"/>
                </a:lnTo>
                <a:cubicBezTo>
                  <a:pt x="312001" y="588977"/>
                  <a:pt x="309689" y="586439"/>
                  <a:pt x="306513" y="583217"/>
                </a:cubicBezTo>
                <a:lnTo>
                  <a:pt x="56300" y="333214"/>
                </a:lnTo>
                <a:cubicBezTo>
                  <a:pt x="-18767" y="258045"/>
                  <a:pt x="-18767" y="136394"/>
                  <a:pt x="56300" y="61339"/>
                </a:cubicBezTo>
                <a:cubicBezTo>
                  <a:pt x="57359" y="60284"/>
                  <a:pt x="57972" y="59685"/>
                  <a:pt x="58835" y="58772"/>
                </a:cubicBezTo>
                <a:cubicBezTo>
                  <a:pt x="59643" y="57974"/>
                  <a:pt x="60506" y="57147"/>
                  <a:pt x="61342" y="56291"/>
                </a:cubicBezTo>
                <a:cubicBezTo>
                  <a:pt x="98875" y="18764"/>
                  <a:pt x="148093" y="0"/>
                  <a:pt x="197312" y="0"/>
                </a:cubicBezTo>
                <a:close/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0" tIns="0" rIns="0" bIns="0" anchor="ctr"/>
          <a:lstStyle/>
          <a:p>
            <a:pPr eaLnBrk="1" hangingPunct="1">
              <a:defRPr sz="3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30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29738" name="Picture 20">
            <a:extLst>
              <a:ext uri="{FF2B5EF4-FFF2-40B4-BE49-F238E27FC236}">
                <a16:creationId xmlns:a16="http://schemas.microsoft.com/office/drawing/2014/main" id="{40C53683-D429-4B38-9FF2-2467E86A3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113" y="3748088"/>
            <a:ext cx="3302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39" name="Picture 2">
            <a:extLst>
              <a:ext uri="{FF2B5EF4-FFF2-40B4-BE49-F238E27FC236}">
                <a16:creationId xmlns:a16="http://schemas.microsoft.com/office/drawing/2014/main" id="{8836B5D5-8B10-4597-A341-665CED0E3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25" y="1466850"/>
            <a:ext cx="474663" cy="474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40" name="Picture 8" descr="N:\07 - PRESENTATIONS\Mars Pet\colouringbook-posted-in-coloring-book-no-comments-GB84so-clipart.png">
            <a:extLst>
              <a:ext uri="{FF2B5EF4-FFF2-40B4-BE49-F238E27FC236}">
                <a16:creationId xmlns:a16="http://schemas.microsoft.com/office/drawing/2014/main" id="{B4144C13-B8EA-48F6-AB34-5275C6E0A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725" y="1539875"/>
            <a:ext cx="419100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41" name="Picture 32">
            <a:extLst>
              <a:ext uri="{FF2B5EF4-FFF2-40B4-BE49-F238E27FC236}">
                <a16:creationId xmlns:a16="http://schemas.microsoft.com/office/drawing/2014/main" id="{7EF181F3-C595-449D-BD0B-352613BF57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3" y="1493838"/>
            <a:ext cx="27781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42" name="Picture 48" descr="N:\07 - PRESENTATIONS\2017 Master Slide Deck Update\images\white icons\PowerPoint Design Assests_graduated cylindar.png">
            <a:extLst>
              <a:ext uri="{FF2B5EF4-FFF2-40B4-BE49-F238E27FC236}">
                <a16:creationId xmlns:a16="http://schemas.microsoft.com/office/drawing/2014/main" id="{9F501C2E-DC37-47BF-8E3B-C78A7A5C8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038" y="690563"/>
            <a:ext cx="500062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43" name="Picture 51" descr="N:\07 - PRESENTATIONS\2017 Master Slide Deck Update\images\white icons\PowerPoint Design Assests_petri dish.png">
            <a:extLst>
              <a:ext uri="{FF2B5EF4-FFF2-40B4-BE49-F238E27FC236}">
                <a16:creationId xmlns:a16="http://schemas.microsoft.com/office/drawing/2014/main" id="{081B97D8-CB12-4FCA-95EB-4691F940D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25" y="735013"/>
            <a:ext cx="500063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44" name="Picture 54" descr="N:\07 - PRESENTATIONS\2017 Master Slide Deck Update\images\white icons\PowerPoint Design Assests_dna.png">
            <a:extLst>
              <a:ext uri="{FF2B5EF4-FFF2-40B4-BE49-F238E27FC236}">
                <a16:creationId xmlns:a16="http://schemas.microsoft.com/office/drawing/2014/main" id="{1DFA1712-9CD2-4D38-BAC9-589B7C825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288" y="735013"/>
            <a:ext cx="550862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45" name="Picture 55" descr="N:\07 - PRESENTATIONS\2017 Master Slide Deck Update\images\white icons\PowerPoint Design Assests_sample.png">
            <a:extLst>
              <a:ext uri="{FF2B5EF4-FFF2-40B4-BE49-F238E27FC236}">
                <a16:creationId xmlns:a16="http://schemas.microsoft.com/office/drawing/2014/main" id="{EB52D80C-7220-41C9-8B9B-092EBC5F2E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225" y="781050"/>
            <a:ext cx="409575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46" name="Picture 57" descr="N:\07 - PRESENTATIONS\2017 Master Slide Deck Update\images\white icons\PowerPoint Design Assests_pathogen.png">
            <a:extLst>
              <a:ext uri="{FF2B5EF4-FFF2-40B4-BE49-F238E27FC236}">
                <a16:creationId xmlns:a16="http://schemas.microsoft.com/office/drawing/2014/main" id="{D4F00000-3A5F-417D-882A-33ABD228B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675" y="674688"/>
            <a:ext cx="620713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47" name="Picture 58" descr="N:\07 - PRESENTATIONS\2017 Master Slide Deck Update\images\white icons\PowerPoint Design Assests_machine.png">
            <a:extLst>
              <a:ext uri="{FF2B5EF4-FFF2-40B4-BE49-F238E27FC236}">
                <a16:creationId xmlns:a16="http://schemas.microsoft.com/office/drawing/2014/main" id="{35DAAC3F-2ED5-470B-BFDB-36C05BCFF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75" y="0"/>
            <a:ext cx="558800" cy="56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ubtitle 2">
            <a:extLst>
              <a:ext uri="{FF2B5EF4-FFF2-40B4-BE49-F238E27FC236}">
                <a16:creationId xmlns:a16="http://schemas.microsoft.com/office/drawing/2014/main" id="{4E463C0F-805B-46C5-BA50-DAF9541682CE}"/>
              </a:ext>
            </a:extLst>
          </p:cNvPr>
          <p:cNvSpPr txBox="1">
            <a:spLocks/>
          </p:cNvSpPr>
          <p:nvPr/>
        </p:nvSpPr>
        <p:spPr bwMode="auto">
          <a:xfrm>
            <a:off x="255588" y="304800"/>
            <a:ext cx="8202612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2000" b="1">
                <a:solidFill>
                  <a:srgbClr val="003883"/>
                </a:solidFill>
              </a:rPr>
              <a:t>How to use this slide deck - Text</a:t>
            </a:r>
          </a:p>
        </p:txBody>
      </p:sp>
      <p:sp>
        <p:nvSpPr>
          <p:cNvPr id="5123" name="Rectangle 4">
            <a:extLst>
              <a:ext uri="{FF2B5EF4-FFF2-40B4-BE49-F238E27FC236}">
                <a16:creationId xmlns:a16="http://schemas.microsoft.com/office/drawing/2014/main" id="{9E565D65-3EE3-4108-9951-D6965525F63B}"/>
              </a:ext>
            </a:extLst>
          </p:cNvPr>
          <p:cNvSpPr>
            <a:spLocks/>
          </p:cNvSpPr>
          <p:nvPr/>
        </p:nvSpPr>
        <p:spPr bwMode="auto">
          <a:xfrm>
            <a:off x="2286000" y="3305175"/>
            <a:ext cx="45862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rgbClr val="FFFFFF"/>
              </a:solidFill>
              <a:latin typeface="Calibri" panose="020F0502020204030204" pitchFamily="34" charset="0"/>
              <a:ea typeface="MS PGothic" panose="020B0600070205080204" pitchFamily="34" charset="-128"/>
              <a:cs typeface="Lato Light"/>
              <a:sym typeface="Lato Ligh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ADB6299-C202-48F0-99E3-A5F6805EC623}"/>
              </a:ext>
            </a:extLst>
          </p:cNvPr>
          <p:cNvSpPr/>
          <p:nvPr/>
        </p:nvSpPr>
        <p:spPr>
          <a:xfrm>
            <a:off x="255588" y="287338"/>
            <a:ext cx="8202612" cy="457200"/>
          </a:xfrm>
          <a:prstGeom prst="rect">
            <a:avLst/>
          </a:prstGeom>
          <a:noFill/>
          <a:ln>
            <a:solidFill>
              <a:srgbClr val="EE7D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8855" name="Content Placeholder 11">
            <a:extLst>
              <a:ext uri="{FF2B5EF4-FFF2-40B4-BE49-F238E27FC236}">
                <a16:creationId xmlns:a16="http://schemas.microsoft.com/office/drawing/2014/main" id="{4EA8F617-3D1D-4D2C-9410-512454DB4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11225"/>
            <a:ext cx="5715000" cy="3662363"/>
          </a:xfrm>
        </p:spPr>
        <p:txBody>
          <a:bodyPr/>
          <a:lstStyle/>
          <a:p>
            <a:pPr>
              <a:defRPr/>
            </a:pPr>
            <a:r>
              <a:rPr lang="en-US" altLang="en-US" sz="1200" u="sng" dirty="0">
                <a:solidFill>
                  <a:srgbClr val="003883"/>
                </a:solidFill>
                <a:ea typeface="Lato Light"/>
                <a:cs typeface="Lato Light"/>
                <a:sym typeface="Lato Light"/>
              </a:rPr>
              <a:t>Font:</a:t>
            </a:r>
            <a:r>
              <a:rPr lang="en-US" altLang="en-US" sz="1200" dirty="0">
                <a:solidFill>
                  <a:srgbClr val="003883"/>
                </a:solidFill>
                <a:ea typeface="Lato Light"/>
                <a:cs typeface="Lato Light"/>
                <a:sym typeface="Lato Light"/>
              </a:rPr>
              <a:t> Arial</a:t>
            </a:r>
          </a:p>
          <a:p>
            <a:pPr>
              <a:defRPr/>
            </a:pPr>
            <a:endParaRPr lang="en-US" altLang="en-US" sz="1200" dirty="0">
              <a:solidFill>
                <a:srgbClr val="003883"/>
              </a:solidFill>
              <a:ea typeface="Lato Light"/>
              <a:cs typeface="Lato Light"/>
              <a:sym typeface="Lato Light"/>
            </a:endParaRPr>
          </a:p>
          <a:p>
            <a:pPr>
              <a:defRPr/>
            </a:pPr>
            <a:r>
              <a:rPr lang="en-US" altLang="en-US" sz="1200" u="sng" dirty="0">
                <a:solidFill>
                  <a:srgbClr val="003883"/>
                </a:solidFill>
                <a:ea typeface="Lato Light"/>
                <a:cs typeface="Lato Light"/>
                <a:sym typeface="Lato Light"/>
              </a:rPr>
              <a:t>Text color</a:t>
            </a:r>
            <a:r>
              <a:rPr lang="en-US" altLang="en-US" sz="1200" dirty="0">
                <a:solidFill>
                  <a:srgbClr val="003883"/>
                </a:solidFill>
                <a:ea typeface="Lato Light"/>
                <a:cs typeface="Lato Light"/>
                <a:sym typeface="Lato Light"/>
              </a:rPr>
              <a:t>:</a:t>
            </a:r>
          </a:p>
          <a:p>
            <a:pPr lvl="1">
              <a:defRPr/>
            </a:pPr>
            <a:r>
              <a:rPr lang="en-US" altLang="en-US" sz="1200" dirty="0">
                <a:solidFill>
                  <a:srgbClr val="003883"/>
                </a:solidFill>
                <a:ea typeface="Lato Light"/>
                <a:cs typeface="Lato Light"/>
                <a:sym typeface="Lato Light"/>
              </a:rPr>
              <a:t>Slide content:</a:t>
            </a:r>
          </a:p>
          <a:p>
            <a:pPr lvl="2">
              <a:defRPr/>
            </a:pPr>
            <a:r>
              <a:rPr lang="en-US" altLang="en-US" sz="1200" dirty="0">
                <a:solidFill>
                  <a:srgbClr val="003883"/>
                </a:solidFill>
                <a:ea typeface="Lato Light"/>
                <a:cs typeface="Lato Light"/>
                <a:sym typeface="Lato Light"/>
              </a:rPr>
              <a:t>Navy blue: (R=0, G=56, B=131)</a:t>
            </a:r>
          </a:p>
          <a:p>
            <a:pPr lvl="1">
              <a:defRPr/>
            </a:pPr>
            <a:r>
              <a:rPr lang="en-US" altLang="en-US" sz="1200" dirty="0">
                <a:solidFill>
                  <a:srgbClr val="003883"/>
                </a:solidFill>
                <a:ea typeface="Lato Light"/>
                <a:cs typeface="Lato Light"/>
                <a:sym typeface="Lato Light"/>
              </a:rPr>
              <a:t>Headings:</a:t>
            </a:r>
          </a:p>
          <a:p>
            <a:pPr lvl="2">
              <a:defRPr/>
            </a:pPr>
            <a:r>
              <a:rPr lang="en-US" altLang="en-US" sz="1200" dirty="0">
                <a:solidFill>
                  <a:srgbClr val="EE7D11"/>
                </a:solidFill>
                <a:ea typeface="Lato Light"/>
                <a:cs typeface="Lato Light"/>
                <a:sym typeface="Lato Light"/>
              </a:rPr>
              <a:t>Orange:</a:t>
            </a:r>
            <a:r>
              <a:rPr lang="en-US" altLang="en-US" sz="1200" dirty="0">
                <a:solidFill>
                  <a:srgbClr val="003883"/>
                </a:solidFill>
                <a:ea typeface="Lato Light"/>
                <a:cs typeface="Lato Light"/>
                <a:sym typeface="Lato Light"/>
              </a:rPr>
              <a:t> (R=238, G=125, B=17)</a:t>
            </a:r>
          </a:p>
          <a:p>
            <a:pPr lvl="2">
              <a:defRPr/>
            </a:pPr>
            <a:r>
              <a:rPr lang="en-US" altLang="en-US" sz="1200" b="1" dirty="0">
                <a:solidFill>
                  <a:srgbClr val="003883"/>
                </a:solidFill>
                <a:ea typeface="Lato Light"/>
                <a:cs typeface="Lato Light"/>
                <a:sym typeface="Lato Light"/>
              </a:rPr>
              <a:t>Bold</a:t>
            </a:r>
            <a:r>
              <a:rPr lang="en-US" altLang="en-US" sz="1200" dirty="0">
                <a:solidFill>
                  <a:srgbClr val="003883"/>
                </a:solidFill>
                <a:ea typeface="Lato Light"/>
                <a:cs typeface="Lato Light"/>
                <a:sym typeface="Lato Light"/>
              </a:rPr>
              <a:t> all headings</a:t>
            </a:r>
          </a:p>
          <a:p>
            <a:pPr lvl="1">
              <a:defRPr/>
            </a:pPr>
            <a:r>
              <a:rPr lang="en-US" altLang="en-US" sz="1200" u="sng" dirty="0">
                <a:solidFill>
                  <a:srgbClr val="003883"/>
                </a:solidFill>
                <a:ea typeface="Lato Light"/>
                <a:cs typeface="Lato Light"/>
                <a:sym typeface="Lato Light"/>
              </a:rPr>
              <a:t>Change text color:</a:t>
            </a:r>
            <a:r>
              <a:rPr lang="en-US" altLang="en-US" sz="1200" dirty="0">
                <a:solidFill>
                  <a:srgbClr val="003883"/>
                </a:solidFill>
                <a:ea typeface="Lato Light"/>
                <a:cs typeface="Lato Light"/>
                <a:sym typeface="Lato Light"/>
              </a:rPr>
              <a:t> highlight desired text </a:t>
            </a:r>
            <a:r>
              <a:rPr lang="en-US" altLang="en-US" sz="1200" dirty="0">
                <a:solidFill>
                  <a:srgbClr val="003883"/>
                </a:solidFill>
                <a:ea typeface="Lato Light"/>
                <a:cs typeface="Lato Light"/>
                <a:sym typeface="Wingdings" panose="05000000000000000000" pitchFamily="2" charset="2"/>
              </a:rPr>
              <a:t> text color dropdown arrow  “More colors” ”Custom” tab  add in the RGB code into text boxes</a:t>
            </a:r>
            <a:endParaRPr lang="en-US" altLang="en-US" sz="1200" dirty="0">
              <a:solidFill>
                <a:srgbClr val="003883"/>
              </a:solidFill>
              <a:ea typeface="Lato Light"/>
              <a:cs typeface="Lato Light"/>
              <a:sym typeface="Lato Light"/>
            </a:endParaRPr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en-US" altLang="en-US" sz="1200" dirty="0">
              <a:solidFill>
                <a:srgbClr val="003883"/>
              </a:solidFill>
              <a:ea typeface="Lato Light"/>
              <a:cs typeface="Lato Light"/>
              <a:sym typeface="Lato Light"/>
            </a:endParaRPr>
          </a:p>
          <a:p>
            <a:pPr>
              <a:defRPr/>
            </a:pPr>
            <a:r>
              <a:rPr lang="en-US" altLang="en-US" sz="1200" dirty="0">
                <a:solidFill>
                  <a:srgbClr val="003883"/>
                </a:solidFill>
                <a:ea typeface="Lato Light"/>
                <a:cs typeface="Lato Light"/>
                <a:sym typeface="Lato Light"/>
              </a:rPr>
              <a:t>Use </a:t>
            </a:r>
            <a:r>
              <a:rPr lang="en-US" altLang="en-US" sz="1200" u="sng" dirty="0">
                <a:solidFill>
                  <a:srgbClr val="003883"/>
                </a:solidFill>
                <a:ea typeface="Lato Light"/>
                <a:cs typeface="Lato Light"/>
                <a:sym typeface="Lato Light"/>
              </a:rPr>
              <a:t>bulleted points</a:t>
            </a:r>
            <a:r>
              <a:rPr lang="en-US" altLang="en-US" sz="1200" dirty="0">
                <a:solidFill>
                  <a:srgbClr val="003883"/>
                </a:solidFill>
                <a:ea typeface="Lato Light"/>
                <a:cs typeface="Lato Light"/>
                <a:sym typeface="Lato Light"/>
              </a:rPr>
              <a:t> instead of paragraphs of text. </a:t>
            </a:r>
          </a:p>
          <a:p>
            <a:pPr lvl="1">
              <a:defRPr/>
            </a:pPr>
            <a:r>
              <a:rPr lang="en-US" altLang="en-US" sz="1200" dirty="0">
                <a:solidFill>
                  <a:srgbClr val="003883"/>
                </a:solidFill>
                <a:ea typeface="Lato Light"/>
                <a:cs typeface="Lato Light"/>
                <a:sym typeface="Lato Light"/>
              </a:rPr>
              <a:t>Use the bullets as the points you want to make and prompts of subjects you want to cover during the slide. </a:t>
            </a:r>
          </a:p>
          <a:p>
            <a:pPr lvl="1">
              <a:defRPr/>
            </a:pPr>
            <a:r>
              <a:rPr lang="en-US" altLang="en-US" sz="1200" dirty="0">
                <a:solidFill>
                  <a:srgbClr val="003883"/>
                </a:solidFill>
                <a:ea typeface="Lato Light"/>
                <a:cs typeface="Lato Light"/>
                <a:sym typeface="Lato Light"/>
              </a:rPr>
              <a:t>Explanations can be said during presentation instead of shown on the slide text.</a:t>
            </a:r>
          </a:p>
        </p:txBody>
      </p:sp>
      <p:grpSp>
        <p:nvGrpSpPr>
          <p:cNvPr id="5126" name="Group 9">
            <a:extLst>
              <a:ext uri="{FF2B5EF4-FFF2-40B4-BE49-F238E27FC236}">
                <a16:creationId xmlns:a16="http://schemas.microsoft.com/office/drawing/2014/main" id="{8D4C3038-184A-4FEA-ABE3-C62EC5635DB6}"/>
              </a:ext>
            </a:extLst>
          </p:cNvPr>
          <p:cNvGrpSpPr>
            <a:grpSpLocks/>
          </p:cNvGrpSpPr>
          <p:nvPr/>
        </p:nvGrpSpPr>
        <p:grpSpPr bwMode="auto">
          <a:xfrm>
            <a:off x="6484938" y="1125538"/>
            <a:ext cx="1897062" cy="2692400"/>
            <a:chOff x="7017542" y="936625"/>
            <a:chExt cx="1896458" cy="2690813"/>
          </a:xfrm>
        </p:grpSpPr>
        <p:pic>
          <p:nvPicPr>
            <p:cNvPr id="5129" name="Picture 6">
              <a:extLst>
                <a:ext uri="{FF2B5EF4-FFF2-40B4-BE49-F238E27FC236}">
                  <a16:creationId xmlns:a16="http://schemas.microsoft.com/office/drawing/2014/main" id="{09BF7945-BAD5-42F9-88E8-59E83A0751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2445" y="936625"/>
              <a:ext cx="1781555" cy="2690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7932B0B-7FB8-4EF5-8428-C44AED120563}"/>
                </a:ext>
              </a:extLst>
            </p:cNvPr>
            <p:cNvSpPr/>
            <p:nvPr/>
          </p:nvSpPr>
          <p:spPr>
            <a:xfrm>
              <a:off x="7017542" y="2505737"/>
              <a:ext cx="1218812" cy="977324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pic>
        <p:nvPicPr>
          <p:cNvPr id="5127" name="Picture 2" descr="N:\01- DESIGN\Logos\Eurofins Corporate\Full Color Logo\digital\euroquad (RGB)_300px.png">
            <a:extLst>
              <a:ext uri="{FF2B5EF4-FFF2-40B4-BE49-F238E27FC236}">
                <a16:creationId xmlns:a16="http://schemas.microsoft.com/office/drawing/2014/main" id="{8A98E376-1AE7-4A72-B538-FCDD78716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737100"/>
            <a:ext cx="1219200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A1D3A90F-D362-4C02-8257-19E8D1187323}"/>
              </a:ext>
            </a:extLst>
          </p:cNvPr>
          <p:cNvCxnSpPr/>
          <p:nvPr/>
        </p:nvCxnSpPr>
        <p:spPr>
          <a:xfrm flipV="1">
            <a:off x="0" y="4630738"/>
            <a:ext cx="9134475" cy="342900"/>
          </a:xfrm>
          <a:prstGeom prst="bentConnector3">
            <a:avLst>
              <a:gd name="adj1" fmla="val 83263"/>
            </a:avLst>
          </a:prstGeom>
          <a:ln w="28575">
            <a:solidFill>
              <a:srgbClr val="0038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ubtitle 2">
            <a:extLst>
              <a:ext uri="{FF2B5EF4-FFF2-40B4-BE49-F238E27FC236}">
                <a16:creationId xmlns:a16="http://schemas.microsoft.com/office/drawing/2014/main" id="{A1263DF2-E338-4A4A-B1B8-9DF9163F5873}"/>
              </a:ext>
            </a:extLst>
          </p:cNvPr>
          <p:cNvSpPr txBox="1">
            <a:spLocks/>
          </p:cNvSpPr>
          <p:nvPr/>
        </p:nvSpPr>
        <p:spPr bwMode="auto">
          <a:xfrm>
            <a:off x="255588" y="304800"/>
            <a:ext cx="8202612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2000" b="1">
                <a:solidFill>
                  <a:srgbClr val="003883"/>
                </a:solidFill>
              </a:rPr>
              <a:t>How to use this slide deck – Photos</a:t>
            </a:r>
          </a:p>
        </p:txBody>
      </p:sp>
      <p:sp>
        <p:nvSpPr>
          <p:cNvPr id="7171" name="Rectangle 4">
            <a:extLst>
              <a:ext uri="{FF2B5EF4-FFF2-40B4-BE49-F238E27FC236}">
                <a16:creationId xmlns:a16="http://schemas.microsoft.com/office/drawing/2014/main" id="{BFC7B967-75EF-4D11-8C6E-526CDA2B0DF8}"/>
              </a:ext>
            </a:extLst>
          </p:cNvPr>
          <p:cNvSpPr>
            <a:spLocks/>
          </p:cNvSpPr>
          <p:nvPr/>
        </p:nvSpPr>
        <p:spPr bwMode="auto">
          <a:xfrm>
            <a:off x="2286000" y="3305175"/>
            <a:ext cx="45862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rgbClr val="FFFFFF"/>
              </a:solidFill>
              <a:latin typeface="Calibri" panose="020F0502020204030204" pitchFamily="34" charset="0"/>
              <a:ea typeface="MS PGothic" panose="020B0600070205080204" pitchFamily="34" charset="-128"/>
              <a:cs typeface="Lato Light"/>
              <a:sym typeface="Lato Ligh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4E223B-EF17-4E27-8516-E77F708288D2}"/>
              </a:ext>
            </a:extLst>
          </p:cNvPr>
          <p:cNvSpPr/>
          <p:nvPr/>
        </p:nvSpPr>
        <p:spPr>
          <a:xfrm>
            <a:off x="255588" y="287338"/>
            <a:ext cx="8202612" cy="330200"/>
          </a:xfrm>
          <a:prstGeom prst="rect">
            <a:avLst/>
          </a:prstGeom>
          <a:noFill/>
          <a:ln>
            <a:solidFill>
              <a:srgbClr val="EE7D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173" name="Content Placeholder 11">
            <a:extLst>
              <a:ext uri="{FF2B5EF4-FFF2-40B4-BE49-F238E27FC236}">
                <a16:creationId xmlns:a16="http://schemas.microsoft.com/office/drawing/2014/main" id="{E792D646-8C57-43E4-AA65-70F764BC3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638" y="896938"/>
            <a:ext cx="4830762" cy="3810000"/>
          </a:xfrm>
        </p:spPr>
        <p:txBody>
          <a:bodyPr/>
          <a:lstStyle/>
          <a:p>
            <a:r>
              <a:rPr lang="en-US" altLang="en-US" sz="1200">
                <a:solidFill>
                  <a:srgbClr val="003883"/>
                </a:solidFill>
                <a:ea typeface="Lato Light"/>
                <a:cs typeface="Lato Light"/>
                <a:sym typeface="Wingdings" panose="05000000000000000000" pitchFamily="2" charset="2"/>
              </a:rPr>
              <a:t>When photos are added to slides, an added boarder is encouraged. Colors for boarders are:</a:t>
            </a:r>
          </a:p>
          <a:p>
            <a:pPr lvl="1"/>
            <a:r>
              <a:rPr lang="en-US" altLang="en-US" sz="1200">
                <a:solidFill>
                  <a:srgbClr val="003883"/>
                </a:solidFill>
                <a:ea typeface="Lato Light"/>
                <a:cs typeface="Lato Light"/>
                <a:sym typeface="Wingdings" panose="05000000000000000000" pitchFamily="2" charset="2"/>
              </a:rPr>
              <a:t>Navy: R=0, G=56, B=131</a:t>
            </a:r>
          </a:p>
          <a:p>
            <a:pPr lvl="1"/>
            <a:r>
              <a:rPr lang="en-US" altLang="en-US" sz="1200">
                <a:solidFill>
                  <a:srgbClr val="EE7D11"/>
                </a:solidFill>
                <a:ea typeface="Lato Light"/>
                <a:cs typeface="Lato Light"/>
                <a:sym typeface="Wingdings" panose="05000000000000000000" pitchFamily="2" charset="2"/>
              </a:rPr>
              <a:t>Orange:</a:t>
            </a:r>
            <a:r>
              <a:rPr lang="en-US" altLang="en-US" sz="1200">
                <a:solidFill>
                  <a:srgbClr val="003883"/>
                </a:solidFill>
                <a:ea typeface="Lato Light"/>
                <a:cs typeface="Lato Light"/>
                <a:sym typeface="Wingdings" panose="05000000000000000000" pitchFamily="2" charset="2"/>
              </a:rPr>
              <a:t> R=238, G=125, B=17</a:t>
            </a:r>
          </a:p>
          <a:p>
            <a:pPr lvl="1"/>
            <a:r>
              <a:rPr lang="en-US" altLang="en-US" sz="1200">
                <a:solidFill>
                  <a:srgbClr val="6D93BD"/>
                </a:solidFill>
                <a:ea typeface="Lato Light"/>
                <a:cs typeface="Lato Light"/>
                <a:sym typeface="Wingdings" panose="05000000000000000000" pitchFamily="2" charset="2"/>
              </a:rPr>
              <a:t>Light Blue: </a:t>
            </a:r>
            <a:r>
              <a:rPr lang="en-US" altLang="en-US" sz="1200">
                <a:solidFill>
                  <a:srgbClr val="003883"/>
                </a:solidFill>
                <a:ea typeface="Lato Light"/>
                <a:cs typeface="Lato Light"/>
                <a:sym typeface="Wingdings" panose="05000000000000000000" pitchFamily="2" charset="2"/>
              </a:rPr>
              <a:t>R=109, G=147, B=189</a:t>
            </a:r>
          </a:p>
          <a:p>
            <a:pPr lvl="1"/>
            <a:endParaRPr lang="en-US" altLang="en-US" sz="1200">
              <a:solidFill>
                <a:srgbClr val="003883"/>
              </a:solidFill>
              <a:ea typeface="Lato Light"/>
              <a:cs typeface="Lato Light"/>
              <a:sym typeface="Wingdings" panose="05000000000000000000" pitchFamily="2" charset="2"/>
            </a:endParaRPr>
          </a:p>
          <a:p>
            <a:r>
              <a:rPr lang="en-US" altLang="en-US" sz="1200" u="sng">
                <a:solidFill>
                  <a:srgbClr val="003883"/>
                </a:solidFill>
                <a:ea typeface="Lato Light"/>
                <a:cs typeface="Lato Light"/>
                <a:sym typeface="Lato Light"/>
              </a:rPr>
              <a:t>Adding boarders to photos:</a:t>
            </a:r>
            <a:r>
              <a:rPr lang="en-US" altLang="en-US" sz="1200">
                <a:solidFill>
                  <a:srgbClr val="003883"/>
                </a:solidFill>
                <a:ea typeface="Lato Light"/>
                <a:cs typeface="Lato Light"/>
                <a:sym typeface="Lato Light"/>
              </a:rPr>
              <a:t> </a:t>
            </a:r>
          </a:p>
          <a:p>
            <a:pPr lvl="1"/>
            <a:r>
              <a:rPr lang="en-US" altLang="en-US" sz="1200">
                <a:solidFill>
                  <a:srgbClr val="003883"/>
                </a:solidFill>
                <a:ea typeface="Lato Light"/>
                <a:cs typeface="Lato Light"/>
                <a:sym typeface="Lato Light"/>
              </a:rPr>
              <a:t>Select photo </a:t>
            </a:r>
            <a:r>
              <a:rPr lang="en-US" altLang="en-US" sz="1200">
                <a:solidFill>
                  <a:srgbClr val="003883"/>
                </a:solidFill>
                <a:ea typeface="Lato Light"/>
                <a:cs typeface="Lato Light"/>
                <a:sym typeface="Wingdings" panose="05000000000000000000" pitchFamily="2" charset="2"/>
              </a:rPr>
              <a:t> “Picture Tools Format” (on the above ribbon)  “Picture Boarder” dropdown  weight  2¼ pt. line</a:t>
            </a:r>
          </a:p>
          <a:p>
            <a:endParaRPr lang="en-US" altLang="en-US" sz="1200" u="sng">
              <a:solidFill>
                <a:srgbClr val="003883"/>
              </a:solidFill>
              <a:ea typeface="Lato Light"/>
              <a:cs typeface="Lato Light"/>
              <a:sym typeface="Wingdings" panose="05000000000000000000" pitchFamily="2" charset="2"/>
            </a:endParaRPr>
          </a:p>
          <a:p>
            <a:r>
              <a:rPr lang="en-US" altLang="en-US" sz="1200" u="sng">
                <a:solidFill>
                  <a:srgbClr val="003883"/>
                </a:solidFill>
                <a:ea typeface="Lato Light"/>
                <a:cs typeface="Lato Light"/>
                <a:sym typeface="Wingdings" panose="05000000000000000000" pitchFamily="2" charset="2"/>
              </a:rPr>
              <a:t>Change photo boarder color:</a:t>
            </a:r>
          </a:p>
          <a:p>
            <a:pPr lvl="1"/>
            <a:r>
              <a:rPr lang="en-US" altLang="en-US" sz="1200">
                <a:solidFill>
                  <a:srgbClr val="003883"/>
                </a:solidFill>
                <a:ea typeface="Lato Light"/>
                <a:cs typeface="Lato Light"/>
                <a:sym typeface="Wingdings" panose="05000000000000000000" pitchFamily="2" charset="2"/>
              </a:rPr>
              <a:t>Select photo  “Picture Tools Format”  “More Outline Colors”  “Custom” tab  add in the RGB code (shown above) into text boxes</a:t>
            </a:r>
          </a:p>
          <a:p>
            <a:pPr lvl="1"/>
            <a:endParaRPr lang="en-US" altLang="en-US" sz="1200">
              <a:solidFill>
                <a:srgbClr val="003883"/>
              </a:solidFill>
              <a:ea typeface="Lato Light"/>
              <a:cs typeface="Lato Light"/>
              <a:sym typeface="Wingdings" panose="05000000000000000000" pitchFamily="2" charset="2"/>
            </a:endParaRPr>
          </a:p>
        </p:txBody>
      </p:sp>
      <p:grpSp>
        <p:nvGrpSpPr>
          <p:cNvPr id="7174" name="Group 21">
            <a:extLst>
              <a:ext uri="{FF2B5EF4-FFF2-40B4-BE49-F238E27FC236}">
                <a16:creationId xmlns:a16="http://schemas.microsoft.com/office/drawing/2014/main" id="{18C23340-3BEC-4644-9A9A-41CBD6B7426F}"/>
              </a:ext>
            </a:extLst>
          </p:cNvPr>
          <p:cNvGrpSpPr>
            <a:grpSpLocks/>
          </p:cNvGrpSpPr>
          <p:nvPr/>
        </p:nvGrpSpPr>
        <p:grpSpPr bwMode="auto">
          <a:xfrm>
            <a:off x="5861050" y="977900"/>
            <a:ext cx="2022475" cy="846138"/>
            <a:chOff x="7014765" y="1780654"/>
            <a:chExt cx="2022079" cy="846951"/>
          </a:xfrm>
        </p:grpSpPr>
        <p:pic>
          <p:nvPicPr>
            <p:cNvPr id="7183" name="Picture 4">
              <a:extLst>
                <a:ext uri="{FF2B5EF4-FFF2-40B4-BE49-F238E27FC236}">
                  <a16:creationId xmlns:a16="http://schemas.microsoft.com/office/drawing/2014/main" id="{401BFB30-D785-4795-A1F9-C96E787CE9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4765" y="1888331"/>
              <a:ext cx="2002631" cy="631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80593133-0965-46C0-B5CF-2419437FDBD4}"/>
                </a:ext>
              </a:extLst>
            </p:cNvPr>
            <p:cNvSpPr/>
            <p:nvPr/>
          </p:nvSpPr>
          <p:spPr>
            <a:xfrm>
              <a:off x="8209919" y="1780654"/>
              <a:ext cx="826925" cy="84695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grpSp>
        <p:nvGrpSpPr>
          <p:cNvPr id="7175" name="Group 25">
            <a:extLst>
              <a:ext uri="{FF2B5EF4-FFF2-40B4-BE49-F238E27FC236}">
                <a16:creationId xmlns:a16="http://schemas.microsoft.com/office/drawing/2014/main" id="{F44D4790-C8A9-4855-B775-B77235132B9C}"/>
              </a:ext>
            </a:extLst>
          </p:cNvPr>
          <p:cNvGrpSpPr>
            <a:grpSpLocks/>
          </p:cNvGrpSpPr>
          <p:nvPr/>
        </p:nvGrpSpPr>
        <p:grpSpPr bwMode="auto">
          <a:xfrm>
            <a:off x="5467350" y="2127250"/>
            <a:ext cx="1484313" cy="985838"/>
            <a:chOff x="7193587" y="2320456"/>
            <a:chExt cx="1484652" cy="984719"/>
          </a:xfrm>
        </p:grpSpPr>
        <p:pic>
          <p:nvPicPr>
            <p:cNvPr id="7181" name="Picture 5">
              <a:extLst>
                <a:ext uri="{FF2B5EF4-FFF2-40B4-BE49-F238E27FC236}">
                  <a16:creationId xmlns:a16="http://schemas.microsoft.com/office/drawing/2014/main" id="{3080B45B-5E34-4843-9D87-3FFD8B3539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3587" y="2390942"/>
              <a:ext cx="1484652" cy="914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B819077-D3BE-4516-BF11-9D3104B3890B}"/>
                </a:ext>
              </a:extLst>
            </p:cNvPr>
            <p:cNvSpPr/>
            <p:nvPr/>
          </p:nvSpPr>
          <p:spPr>
            <a:xfrm>
              <a:off x="7403185" y="2320456"/>
              <a:ext cx="1054341" cy="54706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grpSp>
        <p:nvGrpSpPr>
          <p:cNvPr id="7176" name="Group 29">
            <a:extLst>
              <a:ext uri="{FF2B5EF4-FFF2-40B4-BE49-F238E27FC236}">
                <a16:creationId xmlns:a16="http://schemas.microsoft.com/office/drawing/2014/main" id="{E0F67A49-9B3F-4CA3-B372-D1FDB17762DE}"/>
              </a:ext>
            </a:extLst>
          </p:cNvPr>
          <p:cNvGrpSpPr>
            <a:grpSpLocks/>
          </p:cNvGrpSpPr>
          <p:nvPr/>
        </p:nvGrpSpPr>
        <p:grpSpPr bwMode="auto">
          <a:xfrm>
            <a:off x="7315200" y="2211388"/>
            <a:ext cx="1489075" cy="2111375"/>
            <a:chOff x="7017542" y="936625"/>
            <a:chExt cx="1896458" cy="2690813"/>
          </a:xfrm>
        </p:grpSpPr>
        <p:pic>
          <p:nvPicPr>
            <p:cNvPr id="7179" name="Picture 6">
              <a:extLst>
                <a:ext uri="{FF2B5EF4-FFF2-40B4-BE49-F238E27FC236}">
                  <a16:creationId xmlns:a16="http://schemas.microsoft.com/office/drawing/2014/main" id="{47582A0C-DB6B-456D-A0A9-F25A550B82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2445" y="936625"/>
              <a:ext cx="1781555" cy="2690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F2870A9-C6A8-4D47-899E-ADA5A5B13394}"/>
                </a:ext>
              </a:extLst>
            </p:cNvPr>
            <p:cNvSpPr/>
            <p:nvPr/>
          </p:nvSpPr>
          <p:spPr>
            <a:xfrm>
              <a:off x="7017542" y="2504579"/>
              <a:ext cx="1219152" cy="979213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pic>
        <p:nvPicPr>
          <p:cNvPr id="7177" name="Picture 2" descr="N:\01- DESIGN\Logos\Eurofins Corporate\Full Color Logo\digital\euroquad (RGB)_300px.png">
            <a:extLst>
              <a:ext uri="{FF2B5EF4-FFF2-40B4-BE49-F238E27FC236}">
                <a16:creationId xmlns:a16="http://schemas.microsoft.com/office/drawing/2014/main" id="{333BD14C-0FAD-4D52-97E2-EB337E8795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737100"/>
            <a:ext cx="1219200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168B89BD-DAD6-4337-A594-37713C12487F}"/>
              </a:ext>
            </a:extLst>
          </p:cNvPr>
          <p:cNvCxnSpPr/>
          <p:nvPr/>
        </p:nvCxnSpPr>
        <p:spPr>
          <a:xfrm flipV="1">
            <a:off x="0" y="4630738"/>
            <a:ext cx="9134475" cy="342900"/>
          </a:xfrm>
          <a:prstGeom prst="bentConnector3">
            <a:avLst>
              <a:gd name="adj1" fmla="val 83263"/>
            </a:avLst>
          </a:prstGeom>
          <a:ln w="28575">
            <a:solidFill>
              <a:srgbClr val="0038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ubtitle 2">
            <a:extLst>
              <a:ext uri="{FF2B5EF4-FFF2-40B4-BE49-F238E27FC236}">
                <a16:creationId xmlns:a16="http://schemas.microsoft.com/office/drawing/2014/main" id="{05148667-9028-4F51-AC19-696C4F02774F}"/>
              </a:ext>
            </a:extLst>
          </p:cNvPr>
          <p:cNvSpPr txBox="1">
            <a:spLocks/>
          </p:cNvSpPr>
          <p:nvPr/>
        </p:nvSpPr>
        <p:spPr bwMode="auto">
          <a:xfrm>
            <a:off x="255588" y="304800"/>
            <a:ext cx="8202612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2000" b="1">
                <a:solidFill>
                  <a:srgbClr val="003883"/>
                </a:solidFill>
              </a:rPr>
              <a:t>How to use this slide deck – Photos continued</a:t>
            </a:r>
          </a:p>
        </p:txBody>
      </p:sp>
      <p:sp>
        <p:nvSpPr>
          <p:cNvPr id="9219" name="Rectangle 4">
            <a:extLst>
              <a:ext uri="{FF2B5EF4-FFF2-40B4-BE49-F238E27FC236}">
                <a16:creationId xmlns:a16="http://schemas.microsoft.com/office/drawing/2014/main" id="{40C09370-5A8A-497D-937A-B31DC14629EA}"/>
              </a:ext>
            </a:extLst>
          </p:cNvPr>
          <p:cNvSpPr>
            <a:spLocks/>
          </p:cNvSpPr>
          <p:nvPr/>
        </p:nvSpPr>
        <p:spPr bwMode="auto">
          <a:xfrm>
            <a:off x="2286000" y="3305175"/>
            <a:ext cx="45862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rgbClr val="FFFFFF"/>
              </a:solidFill>
              <a:latin typeface="Calibri" panose="020F0502020204030204" pitchFamily="34" charset="0"/>
              <a:ea typeface="MS PGothic" panose="020B0600070205080204" pitchFamily="34" charset="-128"/>
              <a:cs typeface="Lato Light"/>
              <a:sym typeface="Lato Ligh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5BAE52D-E321-49C1-9901-C49AA556BEE7}"/>
              </a:ext>
            </a:extLst>
          </p:cNvPr>
          <p:cNvSpPr/>
          <p:nvPr/>
        </p:nvSpPr>
        <p:spPr>
          <a:xfrm>
            <a:off x="255588" y="287338"/>
            <a:ext cx="8202612" cy="330200"/>
          </a:xfrm>
          <a:prstGeom prst="rect">
            <a:avLst/>
          </a:prstGeom>
          <a:noFill/>
          <a:ln>
            <a:solidFill>
              <a:srgbClr val="EE7D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221" name="Content Placeholder 11">
            <a:extLst>
              <a:ext uri="{FF2B5EF4-FFF2-40B4-BE49-F238E27FC236}">
                <a16:creationId xmlns:a16="http://schemas.microsoft.com/office/drawing/2014/main" id="{E41F5403-A0ED-4DF8-88FA-81B455CF0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013" y="993775"/>
            <a:ext cx="6831012" cy="2646363"/>
          </a:xfrm>
        </p:spPr>
        <p:txBody>
          <a:bodyPr/>
          <a:lstStyle/>
          <a:p>
            <a:r>
              <a:rPr lang="en-US" altLang="en-US" sz="1200" u="sng">
                <a:solidFill>
                  <a:srgbClr val="003883"/>
                </a:solidFill>
                <a:ea typeface="Lato Light"/>
                <a:cs typeface="Lato Light"/>
                <a:sym typeface="Lato Light"/>
              </a:rPr>
              <a:t>Resizing photos:</a:t>
            </a:r>
            <a:r>
              <a:rPr lang="en-US" altLang="en-US" sz="1200">
                <a:solidFill>
                  <a:srgbClr val="003883"/>
                </a:solidFill>
                <a:ea typeface="Lato Light"/>
                <a:cs typeface="Lato Light"/>
                <a:sym typeface="Lato Light"/>
              </a:rPr>
              <a:t> </a:t>
            </a:r>
          </a:p>
          <a:p>
            <a:pPr lvl="1"/>
            <a:r>
              <a:rPr lang="en-US" altLang="en-US" sz="1200">
                <a:solidFill>
                  <a:srgbClr val="003883"/>
                </a:solidFill>
                <a:ea typeface="Lato Light"/>
                <a:cs typeface="Lato Light"/>
                <a:sym typeface="Lato Light"/>
              </a:rPr>
              <a:t>Select photo </a:t>
            </a:r>
            <a:r>
              <a:rPr lang="en-US" altLang="en-US" sz="1200">
                <a:solidFill>
                  <a:srgbClr val="003883"/>
                </a:solidFill>
                <a:ea typeface="Lato Light"/>
                <a:cs typeface="Lato Light"/>
                <a:sym typeface="Wingdings" panose="05000000000000000000" pitchFamily="2" charset="2"/>
              </a:rPr>
              <a:t> hold down shift key  drag corner of photo to desired size while holding down shift key</a:t>
            </a:r>
            <a:endParaRPr lang="en-US" altLang="en-US" sz="1200">
              <a:solidFill>
                <a:srgbClr val="003883"/>
              </a:solidFill>
              <a:ea typeface="Lato Light"/>
              <a:cs typeface="Lato Light"/>
              <a:sym typeface="Lato Light"/>
            </a:endParaRPr>
          </a:p>
          <a:p>
            <a:endParaRPr lang="en-US" altLang="en-US" sz="1200" u="sng">
              <a:solidFill>
                <a:srgbClr val="003883"/>
              </a:solidFill>
              <a:ea typeface="Lato Light"/>
              <a:cs typeface="Lato Light"/>
              <a:sym typeface="Lato Light"/>
            </a:endParaRPr>
          </a:p>
          <a:p>
            <a:r>
              <a:rPr lang="en-US" altLang="en-US" sz="1200" u="sng">
                <a:solidFill>
                  <a:srgbClr val="003883"/>
                </a:solidFill>
                <a:ea typeface="Lato Light"/>
                <a:cs typeface="Lato Light"/>
                <a:sym typeface="Lato Light"/>
              </a:rPr>
              <a:t>Reshaping a photo as a circle:</a:t>
            </a:r>
          </a:p>
          <a:p>
            <a:pPr lvl="1"/>
            <a:r>
              <a:rPr lang="en-US" altLang="en-US" sz="1200">
                <a:solidFill>
                  <a:srgbClr val="003883"/>
                </a:solidFill>
                <a:ea typeface="Lato Light"/>
                <a:cs typeface="Lato Light"/>
                <a:sym typeface="Lato Light"/>
              </a:rPr>
              <a:t>Select photo </a:t>
            </a:r>
            <a:r>
              <a:rPr lang="en-US" altLang="en-US" sz="1200">
                <a:solidFill>
                  <a:srgbClr val="003883"/>
                </a:solidFill>
                <a:ea typeface="Lato Light"/>
                <a:cs typeface="Lato Light"/>
                <a:sym typeface="Wingdings" panose="05000000000000000000" pitchFamily="2" charset="2"/>
              </a:rPr>
              <a:t> “Picture Tools Format”  “Crop” dropdown arrow on ribbon  “Aspect ratio”  1:1  drag &amp; adjust picture into square frame  resize square frame while holding down shift &amp; dragging photo corner  click off of photo, then re-select  on “Picture Tools Format”, “crop” dropdown arrow  crop as shape  select circle</a:t>
            </a:r>
            <a:endParaRPr lang="en-US" altLang="en-US" sz="1200">
              <a:solidFill>
                <a:srgbClr val="003883"/>
              </a:solidFill>
              <a:ea typeface="Lato Light"/>
              <a:cs typeface="Lato Light"/>
              <a:sym typeface="Lato Light"/>
            </a:endParaRPr>
          </a:p>
          <a:p>
            <a:pPr lvl="1"/>
            <a:endParaRPr lang="en-US" altLang="en-US" sz="1200">
              <a:solidFill>
                <a:srgbClr val="003883"/>
              </a:solidFill>
              <a:ea typeface="Lato Light"/>
              <a:cs typeface="Lato Light"/>
              <a:sym typeface="Wingdings" panose="05000000000000000000" pitchFamily="2" charset="2"/>
            </a:endParaRPr>
          </a:p>
        </p:txBody>
      </p:sp>
      <p:grpSp>
        <p:nvGrpSpPr>
          <p:cNvPr id="9222" name="Group 2">
            <a:extLst>
              <a:ext uri="{FF2B5EF4-FFF2-40B4-BE49-F238E27FC236}">
                <a16:creationId xmlns:a16="http://schemas.microsoft.com/office/drawing/2014/main" id="{3CA719E9-A577-421F-AC96-19E1D45F3430}"/>
              </a:ext>
            </a:extLst>
          </p:cNvPr>
          <p:cNvGrpSpPr>
            <a:grpSpLocks/>
          </p:cNvGrpSpPr>
          <p:nvPr/>
        </p:nvGrpSpPr>
        <p:grpSpPr bwMode="auto">
          <a:xfrm>
            <a:off x="7434263" y="3217863"/>
            <a:ext cx="1371600" cy="781050"/>
            <a:chOff x="3810000" y="5351462"/>
            <a:chExt cx="1371600" cy="781050"/>
          </a:xfrm>
        </p:grpSpPr>
        <p:pic>
          <p:nvPicPr>
            <p:cNvPr id="9236" name="Picture 3">
              <a:extLst>
                <a:ext uri="{FF2B5EF4-FFF2-40B4-BE49-F238E27FC236}">
                  <a16:creationId xmlns:a16="http://schemas.microsoft.com/office/drawing/2014/main" id="{CD2A9880-1E1D-44DD-9F7E-A9F76BE9AD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59" r="17587" b="14584"/>
            <a:stretch>
              <a:fillRect/>
            </a:stretch>
          </p:blipFill>
          <p:spPr bwMode="auto">
            <a:xfrm>
              <a:off x="3810000" y="5351462"/>
              <a:ext cx="1371600" cy="781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6C72FD3E-A0EF-40AA-8BEA-C4997CF51203}"/>
                </a:ext>
              </a:extLst>
            </p:cNvPr>
            <p:cNvSpPr/>
            <p:nvPr/>
          </p:nvSpPr>
          <p:spPr>
            <a:xfrm>
              <a:off x="4176712" y="5586412"/>
              <a:ext cx="533400" cy="5461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grpSp>
        <p:nvGrpSpPr>
          <p:cNvPr id="9223" name="Group 5">
            <a:extLst>
              <a:ext uri="{FF2B5EF4-FFF2-40B4-BE49-F238E27FC236}">
                <a16:creationId xmlns:a16="http://schemas.microsoft.com/office/drawing/2014/main" id="{4E9A56B7-672A-4F32-A4C2-9AF37DAE0630}"/>
              </a:ext>
            </a:extLst>
          </p:cNvPr>
          <p:cNvGrpSpPr>
            <a:grpSpLocks/>
          </p:cNvGrpSpPr>
          <p:nvPr/>
        </p:nvGrpSpPr>
        <p:grpSpPr bwMode="auto">
          <a:xfrm>
            <a:off x="6924675" y="766763"/>
            <a:ext cx="2022475" cy="846137"/>
            <a:chOff x="7014765" y="1780654"/>
            <a:chExt cx="2022079" cy="846951"/>
          </a:xfrm>
        </p:grpSpPr>
        <p:pic>
          <p:nvPicPr>
            <p:cNvPr id="9234" name="Picture 4">
              <a:extLst>
                <a:ext uri="{FF2B5EF4-FFF2-40B4-BE49-F238E27FC236}">
                  <a16:creationId xmlns:a16="http://schemas.microsoft.com/office/drawing/2014/main" id="{94174B48-CBE1-4F10-8CD4-FCA11D846D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14765" y="1888331"/>
              <a:ext cx="2002631" cy="631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1313535-9E71-460B-BF4E-F73A15469AE0}"/>
                </a:ext>
              </a:extLst>
            </p:cNvPr>
            <p:cNvSpPr/>
            <p:nvPr/>
          </p:nvSpPr>
          <p:spPr>
            <a:xfrm>
              <a:off x="8209919" y="1780654"/>
              <a:ext cx="826925" cy="84695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grpSp>
        <p:nvGrpSpPr>
          <p:cNvPr id="9224" name="Group 6">
            <a:extLst>
              <a:ext uri="{FF2B5EF4-FFF2-40B4-BE49-F238E27FC236}">
                <a16:creationId xmlns:a16="http://schemas.microsoft.com/office/drawing/2014/main" id="{F9D8E0E1-6F99-4FFA-811D-37E63AA71F95}"/>
              </a:ext>
            </a:extLst>
          </p:cNvPr>
          <p:cNvGrpSpPr>
            <a:grpSpLocks/>
          </p:cNvGrpSpPr>
          <p:nvPr/>
        </p:nvGrpSpPr>
        <p:grpSpPr bwMode="auto">
          <a:xfrm>
            <a:off x="7366000" y="1879600"/>
            <a:ext cx="1484313" cy="985838"/>
            <a:chOff x="7193587" y="2320456"/>
            <a:chExt cx="1484652" cy="984719"/>
          </a:xfrm>
        </p:grpSpPr>
        <p:pic>
          <p:nvPicPr>
            <p:cNvPr id="9232" name="Picture 5">
              <a:extLst>
                <a:ext uri="{FF2B5EF4-FFF2-40B4-BE49-F238E27FC236}">
                  <a16:creationId xmlns:a16="http://schemas.microsoft.com/office/drawing/2014/main" id="{101AE624-4A23-481D-8208-C6727C3032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3587" y="2390942"/>
              <a:ext cx="1484652" cy="914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FFC468E-8AD5-4AAC-AF45-96AE69359CA0}"/>
                </a:ext>
              </a:extLst>
            </p:cNvPr>
            <p:cNvSpPr/>
            <p:nvPr/>
          </p:nvSpPr>
          <p:spPr>
            <a:xfrm>
              <a:off x="7403185" y="2320456"/>
              <a:ext cx="1054341" cy="54706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pic>
        <p:nvPicPr>
          <p:cNvPr id="9225" name="Picture 2">
            <a:extLst>
              <a:ext uri="{FF2B5EF4-FFF2-40B4-BE49-F238E27FC236}">
                <a16:creationId xmlns:a16="http://schemas.microsoft.com/office/drawing/2014/main" id="{91025F25-6AB9-4CD6-8A08-85175A180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75" y="3244850"/>
            <a:ext cx="1952625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2485911-DBBF-4EFA-9FA2-6924D94DE4B8}"/>
              </a:ext>
            </a:extLst>
          </p:cNvPr>
          <p:cNvCxnSpPr/>
          <p:nvPr/>
        </p:nvCxnSpPr>
        <p:spPr>
          <a:xfrm flipH="1">
            <a:off x="4191000" y="4354513"/>
            <a:ext cx="723900" cy="96837"/>
          </a:xfrm>
          <a:prstGeom prst="straightConnector1">
            <a:avLst/>
          </a:prstGeom>
          <a:ln w="28575">
            <a:solidFill>
              <a:srgbClr val="EE7D1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7" name="TextBox 10">
            <a:extLst>
              <a:ext uri="{FF2B5EF4-FFF2-40B4-BE49-F238E27FC236}">
                <a16:creationId xmlns:a16="http://schemas.microsoft.com/office/drawing/2014/main" id="{92F976F5-FD3D-4610-AB1A-CDC57329C3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900" y="3922713"/>
            <a:ext cx="14859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3883"/>
                </a:solidFill>
              </a:rPr>
              <a:t>Adjust </a:t>
            </a:r>
            <a:r>
              <a:rPr lang="en-US" altLang="en-US" sz="1000" b="1">
                <a:solidFill>
                  <a:srgbClr val="EE7D11"/>
                </a:solidFill>
              </a:rPr>
              <a:t>square frame size </a:t>
            </a:r>
            <a:r>
              <a:rPr lang="en-US" altLang="en-US" sz="1000">
                <a:solidFill>
                  <a:srgbClr val="003883"/>
                </a:solidFill>
              </a:rPr>
              <a:t>by holding shift key &amp; dragging black corner to desired size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991488D-26D4-4031-8E55-31CA76183A68}"/>
              </a:ext>
            </a:extLst>
          </p:cNvPr>
          <p:cNvCxnSpPr/>
          <p:nvPr/>
        </p:nvCxnSpPr>
        <p:spPr>
          <a:xfrm flipV="1">
            <a:off x="1981200" y="3343275"/>
            <a:ext cx="666750" cy="285750"/>
          </a:xfrm>
          <a:prstGeom prst="straightConnector1">
            <a:avLst/>
          </a:prstGeom>
          <a:ln w="28575">
            <a:solidFill>
              <a:srgbClr val="EE7D1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9" name="TextBox 26">
            <a:extLst>
              <a:ext uri="{FF2B5EF4-FFF2-40B4-BE49-F238E27FC236}">
                <a16:creationId xmlns:a16="http://schemas.microsoft.com/office/drawing/2014/main" id="{19B02725-724B-4D40-8B83-E629ED863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3541713"/>
            <a:ext cx="1485900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003883"/>
                </a:solidFill>
              </a:rPr>
              <a:t>Adjust </a:t>
            </a:r>
            <a:r>
              <a:rPr lang="en-US" altLang="en-US" sz="1000" b="1">
                <a:solidFill>
                  <a:srgbClr val="EE7D11"/>
                </a:solidFill>
              </a:rPr>
              <a:t>zoom</a:t>
            </a:r>
            <a:r>
              <a:rPr lang="en-US" altLang="en-US" sz="1000">
                <a:solidFill>
                  <a:srgbClr val="EE7D11"/>
                </a:solidFill>
              </a:rPr>
              <a:t> </a:t>
            </a:r>
            <a:r>
              <a:rPr lang="en-US" altLang="en-US" sz="1000">
                <a:solidFill>
                  <a:srgbClr val="003883"/>
                </a:solidFill>
              </a:rPr>
              <a:t>in on photo within square frame by holding shift key &amp; dragging circle photo corner</a:t>
            </a:r>
          </a:p>
        </p:txBody>
      </p:sp>
      <p:pic>
        <p:nvPicPr>
          <p:cNvPr id="9230" name="Picture 2" descr="N:\01- DESIGN\Logos\Eurofins Corporate\Full Color Logo\digital\euroquad (RGB)_300px.png">
            <a:extLst>
              <a:ext uri="{FF2B5EF4-FFF2-40B4-BE49-F238E27FC236}">
                <a16:creationId xmlns:a16="http://schemas.microsoft.com/office/drawing/2014/main" id="{562F20F7-91A2-4FFA-9442-DBAFF8FAD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737100"/>
            <a:ext cx="1219200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A0829CF1-212C-4D83-B225-494D5F55B1A2}"/>
              </a:ext>
            </a:extLst>
          </p:cNvPr>
          <p:cNvCxnSpPr/>
          <p:nvPr/>
        </p:nvCxnSpPr>
        <p:spPr>
          <a:xfrm flipV="1">
            <a:off x="0" y="4630738"/>
            <a:ext cx="9134475" cy="342900"/>
          </a:xfrm>
          <a:prstGeom prst="bentConnector3">
            <a:avLst>
              <a:gd name="adj1" fmla="val 83263"/>
            </a:avLst>
          </a:prstGeom>
          <a:ln w="28575">
            <a:solidFill>
              <a:srgbClr val="0038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2">
            <a:extLst>
              <a:ext uri="{FF2B5EF4-FFF2-40B4-BE49-F238E27FC236}">
                <a16:creationId xmlns:a16="http://schemas.microsoft.com/office/drawing/2014/main" id="{57D8354D-44DC-42D3-9634-D4D01D652C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1" t="12373" r="8105" b="13564"/>
          <a:stretch>
            <a:fillRect/>
          </a:stretch>
        </p:blipFill>
        <p:spPr bwMode="auto">
          <a:xfrm>
            <a:off x="0" y="-7938"/>
            <a:ext cx="9296400" cy="5168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EA675BB-532D-44C8-AE4E-BE6719187202}"/>
              </a:ext>
            </a:extLst>
          </p:cNvPr>
          <p:cNvSpPr/>
          <p:nvPr/>
        </p:nvSpPr>
        <p:spPr bwMode="auto">
          <a:xfrm>
            <a:off x="0" y="-7938"/>
            <a:ext cx="9296400" cy="5168901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1268" name="Picture 13">
            <a:extLst>
              <a:ext uri="{FF2B5EF4-FFF2-40B4-BE49-F238E27FC236}">
                <a16:creationId xmlns:a16="http://schemas.microsoft.com/office/drawing/2014/main" id="{9D20C44A-58C0-4E02-8F42-E5F5E7DE7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" t="16241" r="18810" b="-119"/>
          <a:stretch>
            <a:fillRect/>
          </a:stretch>
        </p:blipFill>
        <p:spPr bwMode="auto">
          <a:xfrm>
            <a:off x="6629400" y="-7938"/>
            <a:ext cx="2667000" cy="2770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2" descr="C:\Users\r2jc\AppData\Local\Microsoft\Windows\Temporary Internet Files\Content.Outlook\BMFPVC26\Eurofins RGB dots only_transparent.png">
            <a:extLst>
              <a:ext uri="{FF2B5EF4-FFF2-40B4-BE49-F238E27FC236}">
                <a16:creationId xmlns:a16="http://schemas.microsoft.com/office/drawing/2014/main" id="{4A3CE126-F124-4271-A3F0-97D44338E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4" t="18764"/>
          <a:stretch>
            <a:fillRect/>
          </a:stretch>
        </p:blipFill>
        <p:spPr bwMode="auto">
          <a:xfrm>
            <a:off x="0" y="-7938"/>
            <a:ext cx="4648200" cy="4181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69B3378-68C8-4760-BA61-C43CF8401C37}"/>
              </a:ext>
            </a:extLst>
          </p:cNvPr>
          <p:cNvSpPr/>
          <p:nvPr/>
        </p:nvSpPr>
        <p:spPr bwMode="auto">
          <a:xfrm>
            <a:off x="0" y="3182938"/>
            <a:ext cx="8991600" cy="1790700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da-DK" dirty="0">
              <a:solidFill>
                <a:srgbClr val="003883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a-DK" dirty="0">
                <a:solidFill>
                  <a:srgbClr val="003883"/>
                </a:solidFill>
              </a:rPr>
              <a:t>Dino D. Holmquist,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1400" dirty="0">
                <a:solidFill>
                  <a:srgbClr val="003883"/>
                </a:solidFill>
              </a:rPr>
              <a:t>MSc, PhD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da-DK" sz="1400" dirty="0">
                <a:solidFill>
                  <a:srgbClr val="003883"/>
                </a:solidFill>
              </a:rPr>
              <a:t>Eurofins DQCI</a:t>
            </a:r>
            <a:endParaRPr lang="en-US" dirty="0">
              <a:solidFill>
                <a:srgbClr val="003883"/>
              </a:solidFill>
            </a:endParaRPr>
          </a:p>
        </p:txBody>
      </p:sp>
      <p:pic>
        <p:nvPicPr>
          <p:cNvPr id="11271" name="Picture 2" descr="Z:\01- DESIGN\Logos\Eurofins Corporate\Full Color Logo\digital\euroquad (RGB)-transparent_hi-res.png">
            <a:extLst>
              <a:ext uri="{FF2B5EF4-FFF2-40B4-BE49-F238E27FC236}">
                <a16:creationId xmlns:a16="http://schemas.microsoft.com/office/drawing/2014/main" id="{E53A3446-45A1-4E02-B8B7-3E3CA56638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525" y="3602038"/>
            <a:ext cx="44640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D7560B93-35A3-424C-91D8-706746C55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862388"/>
            <a:ext cx="22860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40344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Z:\01- DESIGN\Stock Photos\Lab, Lab Techs, Chemistry Images, Etc\iStock_000008070246_Large.jpg">
            <a:extLst>
              <a:ext uri="{FF2B5EF4-FFF2-40B4-BE49-F238E27FC236}">
                <a16:creationId xmlns:a16="http://schemas.microsoft.com/office/drawing/2014/main" id="{D0CFA8C1-36C6-4FFA-A904-8422E4A82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8" b="9300"/>
          <a:stretch>
            <a:fillRect/>
          </a:stretch>
        </p:blipFill>
        <p:spPr bwMode="auto">
          <a:xfrm>
            <a:off x="0" y="-17463"/>
            <a:ext cx="9144000" cy="5149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216FBF4-B23E-43FF-8FAD-F1672FB0D308}"/>
              </a:ext>
            </a:extLst>
          </p:cNvPr>
          <p:cNvSpPr/>
          <p:nvPr/>
        </p:nvSpPr>
        <p:spPr>
          <a:xfrm>
            <a:off x="0" y="-17463"/>
            <a:ext cx="9144000" cy="5149851"/>
          </a:xfrm>
          <a:prstGeom prst="rect">
            <a:avLst/>
          </a:prstGeom>
          <a:solidFill>
            <a:srgbClr val="FFFFFF">
              <a:alpha val="7607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316" name="Title 1">
            <a:extLst>
              <a:ext uri="{FF2B5EF4-FFF2-40B4-BE49-F238E27FC236}">
                <a16:creationId xmlns:a16="http://schemas.microsoft.com/office/drawing/2014/main" id="{A72AFCF7-6163-4837-BFEF-CC698D8720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" y="1811338"/>
            <a:ext cx="8610600" cy="1104900"/>
          </a:xfrm>
        </p:spPr>
        <p:txBody>
          <a:bodyPr/>
          <a:lstStyle/>
          <a:p>
            <a:pPr eaLnBrk="1" hangingPunct="1"/>
            <a:r>
              <a:rPr lang="en-US" altLang="en-US" sz="4800" b="1">
                <a:solidFill>
                  <a:srgbClr val="003883"/>
                </a:solidFill>
                <a:cs typeface="Arial" panose="020B0604020202020204" pitchFamily="34" charset="0"/>
              </a:rPr>
              <a:t>Sample ID &amp; Lab flow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08F315-E990-45B2-842C-134EBE95AE07}"/>
              </a:ext>
            </a:extLst>
          </p:cNvPr>
          <p:cNvSpPr/>
          <p:nvPr/>
        </p:nvSpPr>
        <p:spPr>
          <a:xfrm>
            <a:off x="0" y="3106738"/>
            <a:ext cx="9178925" cy="990600"/>
          </a:xfrm>
          <a:prstGeom prst="rect">
            <a:avLst/>
          </a:prstGeom>
          <a:solidFill>
            <a:srgbClr val="6D93BD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318" name="Subtitle 2">
            <a:extLst>
              <a:ext uri="{FF2B5EF4-FFF2-40B4-BE49-F238E27FC236}">
                <a16:creationId xmlns:a16="http://schemas.microsoft.com/office/drawing/2014/main" id="{DD889DA0-C038-4D23-8FC9-6ED7CB33A2CF}"/>
              </a:ext>
            </a:extLst>
          </p:cNvPr>
          <p:cNvSpPr txBox="1">
            <a:spLocks/>
          </p:cNvSpPr>
          <p:nvPr/>
        </p:nvSpPr>
        <p:spPr bwMode="auto">
          <a:xfrm>
            <a:off x="228600" y="3259138"/>
            <a:ext cx="8382000" cy="131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en-US" altLang="en-US" sz="3600">
                <a:solidFill>
                  <a:schemeClr val="bg1"/>
                </a:solidFill>
              </a:rPr>
              <a:t>Current and future business decisions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93C05FC-C5BE-4AA1-8E39-0BDE72D90069}"/>
              </a:ext>
            </a:extLst>
          </p:cNvPr>
          <p:cNvSpPr/>
          <p:nvPr/>
        </p:nvSpPr>
        <p:spPr>
          <a:xfrm>
            <a:off x="1219200" y="1887538"/>
            <a:ext cx="6781800" cy="990600"/>
          </a:xfrm>
          <a:prstGeom prst="rect">
            <a:avLst/>
          </a:prstGeom>
          <a:noFill/>
          <a:ln>
            <a:solidFill>
              <a:srgbClr val="EE7D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3320" name="Picture 2" descr="N:\01- DESIGN\Logos\Eurofins Corporate\Full Color Logo\digital\euroquad (RGB)_300px.png">
            <a:extLst>
              <a:ext uri="{FF2B5EF4-FFF2-40B4-BE49-F238E27FC236}">
                <a16:creationId xmlns:a16="http://schemas.microsoft.com/office/drawing/2014/main" id="{355F8F0E-C56E-4C4A-B128-FAA632AE2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737100"/>
            <a:ext cx="1219200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F9D1FDB7-43C3-49C7-B514-BCBCD5D02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862388"/>
            <a:ext cx="22860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6834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>
            <a:extLst>
              <a:ext uri="{FF2B5EF4-FFF2-40B4-BE49-F238E27FC236}">
                <a16:creationId xmlns:a16="http://schemas.microsoft.com/office/drawing/2014/main" id="{E92F3C14-283C-4A9E-8198-E80C948E0828}"/>
              </a:ext>
            </a:extLst>
          </p:cNvPr>
          <p:cNvSpPr>
            <a:spLocks/>
          </p:cNvSpPr>
          <p:nvPr/>
        </p:nvSpPr>
        <p:spPr bwMode="auto">
          <a:xfrm>
            <a:off x="2286000" y="3305175"/>
            <a:ext cx="45862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rgbClr val="FFFFFF"/>
              </a:solidFill>
              <a:latin typeface="Calibri" panose="020F0502020204030204" pitchFamily="34" charset="0"/>
              <a:ea typeface="MS PGothic" panose="020B0600070205080204" pitchFamily="34" charset="-128"/>
              <a:cs typeface="Lato Light"/>
              <a:sym typeface="Lato Light"/>
            </a:endParaRPr>
          </a:p>
        </p:txBody>
      </p:sp>
      <p:pic>
        <p:nvPicPr>
          <p:cNvPr id="15363" name="Picture 2" descr="N:\01- DESIGN\Logos\Eurofins Corporate\Full Color Logo\digital\euroquad (RGB)_300px.png">
            <a:extLst>
              <a:ext uri="{FF2B5EF4-FFF2-40B4-BE49-F238E27FC236}">
                <a16:creationId xmlns:a16="http://schemas.microsoft.com/office/drawing/2014/main" id="{1B482C82-6F00-4096-B713-D63D7D68B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737100"/>
            <a:ext cx="1219200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9A2F7A67-B375-4035-877C-4F1AE5291C80}"/>
              </a:ext>
            </a:extLst>
          </p:cNvPr>
          <p:cNvCxnSpPr/>
          <p:nvPr/>
        </p:nvCxnSpPr>
        <p:spPr>
          <a:xfrm flipV="1">
            <a:off x="0" y="4630738"/>
            <a:ext cx="9134475" cy="342900"/>
          </a:xfrm>
          <a:prstGeom prst="bentConnector3">
            <a:avLst>
              <a:gd name="adj1" fmla="val 83263"/>
            </a:avLst>
          </a:prstGeom>
          <a:ln w="28575">
            <a:solidFill>
              <a:srgbClr val="0038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5" name="Picture 3" descr="Chart, diagram&#10;&#10;Description automatically generated with medium confidence">
            <a:extLst>
              <a:ext uri="{FF2B5EF4-FFF2-40B4-BE49-F238E27FC236}">
                <a16:creationId xmlns:a16="http://schemas.microsoft.com/office/drawing/2014/main" id="{7D5D167F-E302-4784-9EBE-9DE881698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4650"/>
            <a:ext cx="6323013" cy="448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11">
            <a:extLst>
              <a:ext uri="{FF2B5EF4-FFF2-40B4-BE49-F238E27FC236}">
                <a16:creationId xmlns:a16="http://schemas.microsoft.com/office/drawing/2014/main" id="{B3D50B0E-7138-4C83-B648-128B1ABDC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0" y="3629025"/>
            <a:ext cx="46037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15">
            <a:extLst>
              <a:ext uri="{FF2B5EF4-FFF2-40B4-BE49-F238E27FC236}">
                <a16:creationId xmlns:a16="http://schemas.microsoft.com/office/drawing/2014/main" id="{4B920398-A01F-4184-885D-BDC86957D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3937000"/>
            <a:ext cx="92392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CB6AA1B-B152-4287-9E91-8A9CA6667C51}"/>
              </a:ext>
            </a:extLst>
          </p:cNvPr>
          <p:cNvSpPr/>
          <p:nvPr/>
        </p:nvSpPr>
        <p:spPr>
          <a:xfrm>
            <a:off x="5138738" y="2024063"/>
            <a:ext cx="963612" cy="311150"/>
          </a:xfrm>
          <a:custGeom>
            <a:avLst/>
            <a:gdLst>
              <a:gd name="connsiteX0" fmla="*/ 0 w 963168"/>
              <a:gd name="connsiteY0" fmla="*/ 195476 h 311300"/>
              <a:gd name="connsiteX1" fmla="*/ 30480 w 963168"/>
              <a:gd name="connsiteY1" fmla="*/ 232052 h 311300"/>
              <a:gd name="connsiteX2" fmla="*/ 48768 w 963168"/>
              <a:gd name="connsiteY2" fmla="*/ 250340 h 311300"/>
              <a:gd name="connsiteX3" fmla="*/ 188976 w 963168"/>
              <a:gd name="connsiteY3" fmla="*/ 299108 h 311300"/>
              <a:gd name="connsiteX4" fmla="*/ 237744 w 963168"/>
              <a:gd name="connsiteY4" fmla="*/ 305204 h 311300"/>
              <a:gd name="connsiteX5" fmla="*/ 268224 w 963168"/>
              <a:gd name="connsiteY5" fmla="*/ 311300 h 311300"/>
              <a:gd name="connsiteX6" fmla="*/ 371856 w 963168"/>
              <a:gd name="connsiteY6" fmla="*/ 305204 h 311300"/>
              <a:gd name="connsiteX7" fmla="*/ 426720 w 963168"/>
              <a:gd name="connsiteY7" fmla="*/ 286916 h 311300"/>
              <a:gd name="connsiteX8" fmla="*/ 542544 w 963168"/>
              <a:gd name="connsiteY8" fmla="*/ 256436 h 311300"/>
              <a:gd name="connsiteX9" fmla="*/ 579120 w 963168"/>
              <a:gd name="connsiteY9" fmla="*/ 238148 h 311300"/>
              <a:gd name="connsiteX10" fmla="*/ 652272 w 963168"/>
              <a:gd name="connsiteY10" fmla="*/ 207668 h 311300"/>
              <a:gd name="connsiteX11" fmla="*/ 688848 w 963168"/>
              <a:gd name="connsiteY11" fmla="*/ 183284 h 311300"/>
              <a:gd name="connsiteX12" fmla="*/ 743712 w 963168"/>
              <a:gd name="connsiteY12" fmla="*/ 152804 h 311300"/>
              <a:gd name="connsiteX13" fmla="*/ 768096 w 963168"/>
              <a:gd name="connsiteY13" fmla="*/ 134516 h 311300"/>
              <a:gd name="connsiteX14" fmla="*/ 798576 w 963168"/>
              <a:gd name="connsiteY14" fmla="*/ 122324 h 311300"/>
              <a:gd name="connsiteX15" fmla="*/ 829056 w 963168"/>
              <a:gd name="connsiteY15" fmla="*/ 97940 h 311300"/>
              <a:gd name="connsiteX16" fmla="*/ 920496 w 963168"/>
              <a:gd name="connsiteY16" fmla="*/ 30884 h 311300"/>
              <a:gd name="connsiteX17" fmla="*/ 957072 w 963168"/>
              <a:gd name="connsiteY17" fmla="*/ 404 h 311300"/>
              <a:gd name="connsiteX18" fmla="*/ 963168 w 963168"/>
              <a:gd name="connsiteY18" fmla="*/ 404 h 31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63168" h="311300">
                <a:moveTo>
                  <a:pt x="0" y="195476"/>
                </a:moveTo>
                <a:cubicBezTo>
                  <a:pt x="10160" y="207668"/>
                  <a:pt x="19936" y="220190"/>
                  <a:pt x="30480" y="232052"/>
                </a:cubicBezTo>
                <a:cubicBezTo>
                  <a:pt x="36208" y="238495"/>
                  <a:pt x="41321" y="245996"/>
                  <a:pt x="48768" y="250340"/>
                </a:cubicBezTo>
                <a:cubicBezTo>
                  <a:pt x="87110" y="272706"/>
                  <a:pt x="148785" y="289974"/>
                  <a:pt x="188976" y="299108"/>
                </a:cubicBezTo>
                <a:cubicBezTo>
                  <a:pt x="204951" y="302739"/>
                  <a:pt x="221552" y="302713"/>
                  <a:pt x="237744" y="305204"/>
                </a:cubicBezTo>
                <a:cubicBezTo>
                  <a:pt x="247985" y="306779"/>
                  <a:pt x="258064" y="309268"/>
                  <a:pt x="268224" y="311300"/>
                </a:cubicBezTo>
                <a:cubicBezTo>
                  <a:pt x="302768" y="309268"/>
                  <a:pt x="337655" y="310466"/>
                  <a:pt x="371856" y="305204"/>
                </a:cubicBezTo>
                <a:cubicBezTo>
                  <a:pt x="390909" y="302273"/>
                  <a:pt x="408077" y="291822"/>
                  <a:pt x="426720" y="286916"/>
                </a:cubicBezTo>
                <a:cubicBezTo>
                  <a:pt x="504415" y="266470"/>
                  <a:pt x="470038" y="285438"/>
                  <a:pt x="542544" y="256436"/>
                </a:cubicBezTo>
                <a:cubicBezTo>
                  <a:pt x="555200" y="251374"/>
                  <a:pt x="566537" y="243391"/>
                  <a:pt x="579120" y="238148"/>
                </a:cubicBezTo>
                <a:cubicBezTo>
                  <a:pt x="630721" y="216648"/>
                  <a:pt x="601981" y="237004"/>
                  <a:pt x="652272" y="207668"/>
                </a:cubicBezTo>
                <a:cubicBezTo>
                  <a:pt x="664929" y="200285"/>
                  <a:pt x="676283" y="190823"/>
                  <a:pt x="688848" y="183284"/>
                </a:cubicBezTo>
                <a:cubicBezTo>
                  <a:pt x="746948" y="148424"/>
                  <a:pt x="675296" y="198414"/>
                  <a:pt x="743712" y="152804"/>
                </a:cubicBezTo>
                <a:cubicBezTo>
                  <a:pt x="752166" y="147168"/>
                  <a:pt x="759215" y="139450"/>
                  <a:pt x="768096" y="134516"/>
                </a:cubicBezTo>
                <a:cubicBezTo>
                  <a:pt x="777662" y="129202"/>
                  <a:pt x="789193" y="127954"/>
                  <a:pt x="798576" y="122324"/>
                </a:cubicBezTo>
                <a:cubicBezTo>
                  <a:pt x="809733" y="115630"/>
                  <a:pt x="818533" y="105593"/>
                  <a:pt x="829056" y="97940"/>
                </a:cubicBezTo>
                <a:cubicBezTo>
                  <a:pt x="863087" y="73190"/>
                  <a:pt x="888569" y="62811"/>
                  <a:pt x="920496" y="30884"/>
                </a:cubicBezTo>
                <a:cubicBezTo>
                  <a:pt x="933978" y="17402"/>
                  <a:pt x="940098" y="8891"/>
                  <a:pt x="957072" y="404"/>
                </a:cubicBezTo>
                <a:cubicBezTo>
                  <a:pt x="958889" y="-505"/>
                  <a:pt x="961136" y="404"/>
                  <a:pt x="963168" y="404"/>
                </a:cubicBezTo>
              </a:path>
            </a:pathLst>
          </a:custGeom>
          <a:noFill/>
          <a:ln>
            <a:solidFill>
              <a:srgbClr val="7C9EEA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3981FAEE-6215-41A5-AD54-ACAD5BAA4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862388"/>
            <a:ext cx="22860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2206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4">
            <a:extLst>
              <a:ext uri="{FF2B5EF4-FFF2-40B4-BE49-F238E27FC236}">
                <a16:creationId xmlns:a16="http://schemas.microsoft.com/office/drawing/2014/main" id="{5A559570-553B-4CEF-B2AB-7E989F68BF7C}"/>
              </a:ext>
            </a:extLst>
          </p:cNvPr>
          <p:cNvSpPr>
            <a:spLocks/>
          </p:cNvSpPr>
          <p:nvPr/>
        </p:nvSpPr>
        <p:spPr bwMode="auto">
          <a:xfrm>
            <a:off x="2286000" y="3305175"/>
            <a:ext cx="45862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rgbClr val="FFFFFF"/>
              </a:solidFill>
              <a:latin typeface="Calibri" panose="020F0502020204030204" pitchFamily="34" charset="0"/>
              <a:ea typeface="MS PGothic" panose="020B0600070205080204" pitchFamily="34" charset="-128"/>
              <a:cs typeface="Lato Light"/>
              <a:sym typeface="Lato Light"/>
            </a:endParaRPr>
          </a:p>
        </p:txBody>
      </p:sp>
      <p:pic>
        <p:nvPicPr>
          <p:cNvPr id="17411" name="Picture 2" descr="N:\01- DESIGN\Logos\Eurofins Corporate\Full Color Logo\digital\euroquad (RGB)_300px.png">
            <a:extLst>
              <a:ext uri="{FF2B5EF4-FFF2-40B4-BE49-F238E27FC236}">
                <a16:creationId xmlns:a16="http://schemas.microsoft.com/office/drawing/2014/main" id="{B69683BC-1CCE-4707-88BE-F32FFBFA1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737100"/>
            <a:ext cx="1219200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Elbow Connector 7">
            <a:extLst>
              <a:ext uri="{FF2B5EF4-FFF2-40B4-BE49-F238E27FC236}">
                <a16:creationId xmlns:a16="http://schemas.microsoft.com/office/drawing/2014/main" id="{12E07ADD-FEE2-4007-96E1-DF278036D01F}"/>
              </a:ext>
            </a:extLst>
          </p:cNvPr>
          <p:cNvCxnSpPr/>
          <p:nvPr/>
        </p:nvCxnSpPr>
        <p:spPr>
          <a:xfrm flipV="1">
            <a:off x="0" y="4630738"/>
            <a:ext cx="9134475" cy="342900"/>
          </a:xfrm>
          <a:prstGeom prst="bentConnector3">
            <a:avLst>
              <a:gd name="adj1" fmla="val 83263"/>
            </a:avLst>
          </a:prstGeom>
          <a:ln w="28575">
            <a:solidFill>
              <a:srgbClr val="0038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3" name="Subtitle 2">
            <a:extLst>
              <a:ext uri="{FF2B5EF4-FFF2-40B4-BE49-F238E27FC236}">
                <a16:creationId xmlns:a16="http://schemas.microsoft.com/office/drawing/2014/main" id="{970672F1-0B4A-47A8-A0DF-408C5A16398D}"/>
              </a:ext>
            </a:extLst>
          </p:cNvPr>
          <p:cNvSpPr txBox="1">
            <a:spLocks/>
          </p:cNvSpPr>
          <p:nvPr/>
        </p:nvSpPr>
        <p:spPr bwMode="auto">
          <a:xfrm>
            <a:off x="76200" y="79375"/>
            <a:ext cx="8458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en-US" altLang="en-US" sz="3600" b="1">
                <a:solidFill>
                  <a:srgbClr val="003883"/>
                </a:solidFill>
              </a:rPr>
              <a:t>DHIA: From sample to information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6586C6F-3596-4602-B86A-6CA2AD2D9C87}"/>
              </a:ext>
            </a:extLst>
          </p:cNvPr>
          <p:cNvSpPr/>
          <p:nvPr/>
        </p:nvSpPr>
        <p:spPr>
          <a:xfrm>
            <a:off x="76200" y="123825"/>
            <a:ext cx="7924800" cy="685800"/>
          </a:xfrm>
          <a:prstGeom prst="rect">
            <a:avLst/>
          </a:prstGeom>
          <a:noFill/>
          <a:ln>
            <a:solidFill>
              <a:srgbClr val="EE7D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7417" name="Picture 9" descr="The Importance of Milking Cows – The Dairy Alliance">
            <a:extLst>
              <a:ext uri="{FF2B5EF4-FFF2-40B4-BE49-F238E27FC236}">
                <a16:creationId xmlns:a16="http://schemas.microsoft.com/office/drawing/2014/main" id="{C9FC0750-E491-4931-B5E4-2ABB30413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49538"/>
            <a:ext cx="1466850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A picture containing text, indoor, container, arranged&#10;&#10;Description automatically generated">
            <a:extLst>
              <a:ext uri="{FF2B5EF4-FFF2-40B4-BE49-F238E27FC236}">
                <a16:creationId xmlns:a16="http://schemas.microsoft.com/office/drawing/2014/main" id="{A4529AEA-AF53-4AB0-B3DE-7907F5F0C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363" y="2649538"/>
            <a:ext cx="1697037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Picture 13" descr="IfM van on motorway. The IfM (Institute for Milk Examinations) tests more  than 3.8 million samples from 290,000 cows annualy Stock Photo - Alamy">
            <a:extLst>
              <a:ext uri="{FF2B5EF4-FFF2-40B4-BE49-F238E27FC236}">
                <a16:creationId xmlns:a16="http://schemas.microsoft.com/office/drawing/2014/main" id="{525DFDE0-2D24-4F11-8B2A-4EAF4B161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l="10235" t="15287" r="11765" b="23534"/>
          <a:stretch/>
        </p:blipFill>
        <p:spPr bwMode="auto">
          <a:xfrm>
            <a:off x="3221599" y="2650331"/>
            <a:ext cx="1696789" cy="978694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17423" name="Picture 15" descr="Milk Testing Laboratories in Sector 63, Noida | ID: 18400913212">
            <a:extLst>
              <a:ext uri="{FF2B5EF4-FFF2-40B4-BE49-F238E27FC236}">
                <a16:creationId xmlns:a16="http://schemas.microsoft.com/office/drawing/2014/main" id="{3607FD23-FFAE-4E90-9A94-6093DD3DE1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300" y="2649538"/>
            <a:ext cx="1354138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5" name="Picture 17" descr="Herd Summary Report Page 1">
            <a:extLst>
              <a:ext uri="{FF2B5EF4-FFF2-40B4-BE49-F238E27FC236}">
                <a16:creationId xmlns:a16="http://schemas.microsoft.com/office/drawing/2014/main" id="{497C38F4-6E91-4961-B982-259BE14EA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611438"/>
            <a:ext cx="1441450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7" name="Picture 19" descr="Dairy Farms Shuttering as America Sours on Milk—Can the Trend Be Salvaged?">
            <a:extLst>
              <a:ext uri="{FF2B5EF4-FFF2-40B4-BE49-F238E27FC236}">
                <a16:creationId xmlns:a16="http://schemas.microsoft.com/office/drawing/2014/main" id="{D5F68E9C-93AE-4044-9B9B-7F7824D55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213" y="2649538"/>
            <a:ext cx="1927225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Brace 5">
            <a:extLst>
              <a:ext uri="{FF2B5EF4-FFF2-40B4-BE49-F238E27FC236}">
                <a16:creationId xmlns:a16="http://schemas.microsoft.com/office/drawing/2014/main" id="{506C9D0E-4CA3-4142-B190-C83CF77BF86F}"/>
              </a:ext>
            </a:extLst>
          </p:cNvPr>
          <p:cNvSpPr/>
          <p:nvPr/>
        </p:nvSpPr>
        <p:spPr>
          <a:xfrm rot="16200000">
            <a:off x="4316412" y="-2276474"/>
            <a:ext cx="511175" cy="8991600"/>
          </a:xfrm>
          <a:prstGeom prst="rightBrace">
            <a:avLst>
              <a:gd name="adj1" fmla="val 127461"/>
              <a:gd name="adj2" fmla="val 50344"/>
            </a:avLst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8A90A4-9737-4BC2-9538-23B30D95C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3200" y="1485900"/>
            <a:ext cx="4953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a-DK" altLang="en-US" sz="1800" b="1">
                <a:latin typeface="Calibri" panose="020F0502020204030204" pitchFamily="34" charset="0"/>
              </a:rPr>
              <a:t>Traceability</a:t>
            </a:r>
            <a:endParaRPr lang="en-US" altLang="en-US" sz="1800" b="1">
              <a:latin typeface="Calibri" panose="020F0502020204030204" pitchFamily="34" charset="0"/>
            </a:endParaRPr>
          </a:p>
        </p:txBody>
      </p:sp>
      <p:sp>
        <p:nvSpPr>
          <p:cNvPr id="2" name="Arrow: Curved Up 1">
            <a:extLst>
              <a:ext uri="{FF2B5EF4-FFF2-40B4-BE49-F238E27FC236}">
                <a16:creationId xmlns:a16="http://schemas.microsoft.com/office/drawing/2014/main" id="{12621D4B-9286-4B02-989C-D04CA7C3F6DD}"/>
              </a:ext>
            </a:extLst>
          </p:cNvPr>
          <p:cNvSpPr/>
          <p:nvPr/>
        </p:nvSpPr>
        <p:spPr>
          <a:xfrm>
            <a:off x="838200" y="3868737"/>
            <a:ext cx="7810500" cy="711994"/>
          </a:xfrm>
          <a:prstGeom prst="curvedUpArrow">
            <a:avLst/>
          </a:prstGeom>
          <a:scene3d>
            <a:camera prst="orthographicFront">
              <a:rot lat="0" lon="10799977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pic>
        <p:nvPicPr>
          <p:cNvPr id="10" name="Video 9">
            <a:hlinkClick r:id="" action="ppaction://media"/>
            <a:extLst>
              <a:ext uri="{FF2B5EF4-FFF2-40B4-BE49-F238E27FC236}">
                <a16:creationId xmlns:a16="http://schemas.microsoft.com/office/drawing/2014/main" id="{C9259F9E-03BA-40DE-8122-3DE12DCFB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862388"/>
            <a:ext cx="22860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1466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4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4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4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4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4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4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D93FDAC-DB42-414C-951C-B48E89A78168}"/>
              </a:ext>
            </a:extLst>
          </p:cNvPr>
          <p:cNvSpPr/>
          <p:nvPr/>
        </p:nvSpPr>
        <p:spPr>
          <a:xfrm>
            <a:off x="0" y="1125538"/>
            <a:ext cx="9144000" cy="3535362"/>
          </a:xfrm>
          <a:prstGeom prst="rect">
            <a:avLst/>
          </a:prstGeom>
          <a:solidFill>
            <a:srgbClr val="6D93BD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9459" name="Subtitle 2">
            <a:extLst>
              <a:ext uri="{FF2B5EF4-FFF2-40B4-BE49-F238E27FC236}">
                <a16:creationId xmlns:a16="http://schemas.microsoft.com/office/drawing/2014/main" id="{6BCFEA7E-41AE-4083-8307-05769C624EDE}"/>
              </a:ext>
            </a:extLst>
          </p:cNvPr>
          <p:cNvSpPr txBox="1">
            <a:spLocks/>
          </p:cNvSpPr>
          <p:nvPr/>
        </p:nvSpPr>
        <p:spPr bwMode="auto">
          <a:xfrm>
            <a:off x="114300" y="336550"/>
            <a:ext cx="8915400" cy="59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</a:pPr>
            <a:r>
              <a:rPr lang="da-DK" altLang="en-US" sz="3600" b="1">
                <a:solidFill>
                  <a:srgbClr val="003883"/>
                </a:solidFill>
              </a:rPr>
              <a:t>There are champions in each category...</a:t>
            </a:r>
            <a:endParaRPr lang="en-US" altLang="en-US" sz="3600" b="1">
              <a:solidFill>
                <a:srgbClr val="003883"/>
              </a:solidFill>
            </a:endParaRPr>
          </a:p>
        </p:txBody>
      </p:sp>
      <p:sp>
        <p:nvSpPr>
          <p:cNvPr id="19460" name="Rectangle 4">
            <a:extLst>
              <a:ext uri="{FF2B5EF4-FFF2-40B4-BE49-F238E27FC236}">
                <a16:creationId xmlns:a16="http://schemas.microsoft.com/office/drawing/2014/main" id="{D57E266A-7F2B-4C6E-B0D0-EFDDCF06B36F}"/>
              </a:ext>
            </a:extLst>
          </p:cNvPr>
          <p:cNvSpPr>
            <a:spLocks/>
          </p:cNvSpPr>
          <p:nvPr/>
        </p:nvSpPr>
        <p:spPr bwMode="auto">
          <a:xfrm>
            <a:off x="2286000" y="3305175"/>
            <a:ext cx="4586288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200">
              <a:solidFill>
                <a:srgbClr val="FFFFFF"/>
              </a:solidFill>
              <a:latin typeface="Calibri" panose="020F0502020204030204" pitchFamily="34" charset="0"/>
              <a:ea typeface="MS PGothic" panose="020B0600070205080204" pitchFamily="34" charset="-128"/>
              <a:cs typeface="Lato Light"/>
              <a:sym typeface="Lato Ligh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8214E8D-90A5-45E4-968F-6B91A86A3EA6}"/>
              </a:ext>
            </a:extLst>
          </p:cNvPr>
          <p:cNvSpPr/>
          <p:nvPr/>
        </p:nvSpPr>
        <p:spPr>
          <a:xfrm>
            <a:off x="114300" y="293688"/>
            <a:ext cx="8915400" cy="658812"/>
          </a:xfrm>
          <a:prstGeom prst="rect">
            <a:avLst/>
          </a:prstGeom>
          <a:noFill/>
          <a:ln>
            <a:solidFill>
              <a:srgbClr val="EE7D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9462" name="Picture 2" descr="N:\01- DESIGN\Logos\Eurofins Corporate\Full Color Logo\digital\euroquad (RGB)_300px.png">
            <a:extLst>
              <a:ext uri="{FF2B5EF4-FFF2-40B4-BE49-F238E27FC236}">
                <a16:creationId xmlns:a16="http://schemas.microsoft.com/office/drawing/2014/main" id="{E94D9EEC-33EE-4C5A-9400-EBBDA60F7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737100"/>
            <a:ext cx="1219200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id="{B8CE7358-A284-4703-91E9-C50B5D68D2BC}"/>
              </a:ext>
            </a:extLst>
          </p:cNvPr>
          <p:cNvCxnSpPr/>
          <p:nvPr/>
        </p:nvCxnSpPr>
        <p:spPr>
          <a:xfrm flipV="1">
            <a:off x="0" y="4556125"/>
            <a:ext cx="9144000" cy="419100"/>
          </a:xfrm>
          <a:prstGeom prst="bentConnector3">
            <a:avLst>
              <a:gd name="adj1" fmla="val 82500"/>
            </a:avLst>
          </a:prstGeom>
          <a:ln w="28575">
            <a:solidFill>
              <a:srgbClr val="00388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4" name="Content Placeholder 11">
            <a:extLst>
              <a:ext uri="{FF2B5EF4-FFF2-40B4-BE49-F238E27FC236}">
                <a16:creationId xmlns:a16="http://schemas.microsoft.com/office/drawing/2014/main" id="{5D903505-7CEE-45A6-B78C-611A6A40BC5D}"/>
              </a:ext>
            </a:extLst>
          </p:cNvPr>
          <p:cNvSpPr txBox="1">
            <a:spLocks/>
          </p:cNvSpPr>
          <p:nvPr/>
        </p:nvSpPr>
        <p:spPr bwMode="auto">
          <a:xfrm>
            <a:off x="381000" y="1370013"/>
            <a:ext cx="8158163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en-US" altLang="en-US" sz="2500">
              <a:solidFill>
                <a:schemeClr val="bg1"/>
              </a:solidFill>
              <a:ea typeface="Lato Light"/>
              <a:cs typeface="Lato Light"/>
              <a:sym typeface="Lato Light"/>
            </a:endParaRPr>
          </a:p>
        </p:txBody>
      </p:sp>
      <p:pic>
        <p:nvPicPr>
          <p:cNvPr id="10" name="Picture 9" descr="The Importance of Milking Cows – The Dairy Alliance">
            <a:extLst>
              <a:ext uri="{FF2B5EF4-FFF2-40B4-BE49-F238E27FC236}">
                <a16:creationId xmlns:a16="http://schemas.microsoft.com/office/drawing/2014/main" id="{D3DFEAA0-7DD1-4048-ABEA-F51D7AA6B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49538"/>
            <a:ext cx="1466850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A picture containing text, indoor, container, arranged&#10;&#10;Description automatically generated">
            <a:extLst>
              <a:ext uri="{FF2B5EF4-FFF2-40B4-BE49-F238E27FC236}">
                <a16:creationId xmlns:a16="http://schemas.microsoft.com/office/drawing/2014/main" id="{2C0169F8-9F7C-45FC-8A0D-D5C87C9BC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363" y="2649538"/>
            <a:ext cx="1697037" cy="97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IfM van on motorway. The IfM (Institute for Milk Examinations) tests more  than 3.8 million samples from 290,000 cows annualy Stock Photo - Alamy">
            <a:extLst>
              <a:ext uri="{FF2B5EF4-FFF2-40B4-BE49-F238E27FC236}">
                <a16:creationId xmlns:a16="http://schemas.microsoft.com/office/drawing/2014/main" id="{A0B8603B-D3A9-4B20-8D8C-B9EC52C769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/>
          <a:srcRect l="10235" t="15287" r="11765" b="23534"/>
          <a:stretch/>
        </p:blipFill>
        <p:spPr bwMode="auto">
          <a:xfrm>
            <a:off x="3221599" y="2650331"/>
            <a:ext cx="1696789" cy="978694"/>
          </a:xfrm>
          <a:prstGeom prst="rect">
            <a:avLst/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</p:pic>
      <p:pic>
        <p:nvPicPr>
          <p:cNvPr id="13" name="Picture 15" descr="Milk Testing Laboratories in Sector 63, Noida | ID: 18400913212">
            <a:extLst>
              <a:ext uri="{FF2B5EF4-FFF2-40B4-BE49-F238E27FC236}">
                <a16:creationId xmlns:a16="http://schemas.microsoft.com/office/drawing/2014/main" id="{47F67BF5-8DE0-474C-BCC9-9963C306F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300" y="2649538"/>
            <a:ext cx="1354138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7" descr="Herd Summary Report Page 1">
            <a:extLst>
              <a:ext uri="{FF2B5EF4-FFF2-40B4-BE49-F238E27FC236}">
                <a16:creationId xmlns:a16="http://schemas.microsoft.com/office/drawing/2014/main" id="{2168CF46-3099-4D11-84AA-A4E2CB364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611438"/>
            <a:ext cx="1441450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9" descr="Dairy Farms Shuttering as America Sours on Milk—Can the Trend Be Salvaged?">
            <a:extLst>
              <a:ext uri="{FF2B5EF4-FFF2-40B4-BE49-F238E27FC236}">
                <a16:creationId xmlns:a16="http://schemas.microsoft.com/office/drawing/2014/main" id="{C16928FD-507E-456D-95E7-0E96F9A711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213" y="2649538"/>
            <a:ext cx="1927225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26D34EE-C8B5-47CC-950A-B08A9A874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22388"/>
            <a:ext cx="1838325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3DC653EE-5720-471E-A4BD-1AC5A5A54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862388"/>
            <a:ext cx="22860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 advTm="2570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4.1|41.8|85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59.5|57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155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7.6|46|153.4|9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6.1|112.7|55.6"/>
</p:tagLst>
</file>

<file path=ppt/theme/theme1.xml><?xml version="1.0" encoding="utf-8"?>
<a:theme xmlns:a="http://schemas.openxmlformats.org/drawingml/2006/main" name="Office Theme">
  <a:themeElements>
    <a:clrScheme name="Eurofins Light">
      <a:dk1>
        <a:srgbClr val="003883"/>
      </a:dk1>
      <a:lt1>
        <a:sysClr val="window" lastClr="FFFFFF"/>
      </a:lt1>
      <a:dk2>
        <a:srgbClr val="1F497D"/>
      </a:dk2>
      <a:lt2>
        <a:srgbClr val="FFFFFF"/>
      </a:lt2>
      <a:accent1>
        <a:srgbClr val="EE7D11"/>
      </a:accent1>
      <a:accent2>
        <a:srgbClr val="003883"/>
      </a:accent2>
      <a:accent3>
        <a:srgbClr val="6D93BD"/>
      </a:accent3>
      <a:accent4>
        <a:srgbClr val="D2E3ED"/>
      </a:accent4>
      <a:accent5>
        <a:srgbClr val="4BACC6"/>
      </a:accent5>
      <a:accent6>
        <a:srgbClr val="F5BFAA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provedBy xmlns="http://schemas.microsoft.com/sharepoint/v3/fields" xsi:nil="true"/>
    <Recipients xmlns="http://schemas.microsoft.com/sharepoint/v3/fields" xsi:nil="true"/>
    <ApprovedOnDate xmlns="http://schemas.microsoft.com/sharepoint/v3/fields" xsi:nil="true"/>
    <DocumentLanguage xmlns="http://schemas.microsoft.com/sharepoint/v3/fields">;#Language;#2#2;#</DocumentLanguage>
    <DocumentCountry xmlns="http://schemas.microsoft.com/sharepoint/v3/fields">;#Country;#112#2;#</DocumentCountry>
    <Confidentiality_x0020_Level xmlns="http://schemas.microsoft.com/sharepoint/v3/fields">Public</Confidentiality_x0020_Level>
    <DocumentBusinessCode xmlns="http://schemas.microsoft.com/sharepoint/v3/fields">;#Division;#2#2859;#BusinessLine;#;#BUCluster;#;#BusinessUnit;#;#</DocumentBusinessCode>
    <DocumentClassification xmlns="http://schemas.microsoft.com/sharepoint/v3/fields">;#DocumentCategory;#3#123;#DocumentType;#47#123;#</DocumentClassification>
  </documentManagement>
</p:properties>
</file>

<file path=customXml/item2.xml><?xml version="1.0" encoding="utf-8"?>
<?mso-contentType ?>
<FormTemplates xmlns="http://schemas.microsoft.com/sharepoint/v3/contenttype/forms">
  <Display>EFMainForm</Display>
  <Edit>EFMainForm</Edit>
  <New>EFMainForm</New>
</FormTemplates>
</file>

<file path=customXml/item3.xml><?xml version="1.0" encoding="utf-8"?>
<LongProperties xmlns="http://schemas.microsoft.com/office/2006/metadata/longProperties"/>
</file>

<file path=customXml/item4.xml><?xml version="1.0" encoding="utf-8"?>
<?mso-contentType ?>
<spe:Receivers xmlns:spe="http://schemas.microsoft.com/sharepoint/events">
  <Receiver>
    <Name>MainDocumentItemAdded</Name>
    <Synchronization>Synchronous</Synchronization>
    <Type>10001</Type>
    <SequenceNumber>1</SequenceNumber>
    <Assembly>Eurofins.SharePoint.Dms.Edl.UI, Version=1.0.0.0, Culture=neutral, PublicKeyToken=704b6069f408a1b8</Assembly>
    <Class>Eurofins.SharePoint.Dms.Edl.UI.MainDocumentEventReceiver</Class>
    <Data/>
    <Filter/>
  </Receiver>
  <Receiver>
    <Name>MainDocumentItemAdding</Name>
    <Synchronization>Synchronous</Synchronization>
    <Type>1</Type>
    <SequenceNumber>1</SequenceNumber>
    <Assembly>Eurofins.SharePoint.Dms.Edl.UI, Version=1.0.0.0, Culture=neutral, PublicKeyToken=704b6069f408a1b8</Assembly>
    <Class>Eurofins.SharePoint.Dms.Edl.UI.MainDocumentEventReceiver</Class>
    <Data/>
    <Filter/>
  </Receiver>
  <Receiver>
    <Name>MainDocumentItemCheckedIn</Name>
    <Synchronization>Asynchronous</Synchronization>
    <Type>10004</Type>
    <SequenceNumber>1</SequenceNumber>
    <Assembly>Eurofins.SharePoint.Dms.Edl.UI, Version=1.0.0.0, Culture=neutral, PublicKeyToken=704b6069f408a1b8</Assembly>
    <Class>Eurofins.SharePoint.Dms.Edl.UI.MainDocumentEventReceiver</Class>
    <Data/>
    <Filter/>
  </Receiver>
  <Receiver>
    <Name>MainDocumentItemCheckedOut</Name>
    <Synchronization>Asynchronous</Synchronization>
    <Type>10005</Type>
    <SequenceNumber>1</SequenceNumber>
    <Assembly>Eurofins.SharePoint.Dms.Edl.UI, Version=1.0.0.0, Culture=neutral, PublicKeyToken=704b6069f408a1b8</Assembly>
    <Class>Eurofins.SharePoint.Dms.Edl.UI.MainDocumentEventReceiver</Class>
    <Data/>
    <Filter/>
  </Receiver>
  <Receiver>
    <Name>MainDocumentItemCheckingIn</Name>
    <Synchronization>Synchronous</Synchronization>
    <Type>4</Type>
    <SequenceNumber>1</SequenceNumber>
    <Assembly>Eurofins.SharePoint.Dms.Edl.UI, Version=1.0.0.0, Culture=neutral, PublicKeyToken=704b6069f408a1b8</Assembly>
    <Class>Eurofins.SharePoint.Dms.Edl.UI.MainDocumentEventReceiver</Class>
    <Data/>
    <Filter/>
  </Receiver>
  <Receiver>
    <Name>MainDocumentItemCheckingOut</Name>
    <Synchronization>Synchronous</Synchronization>
    <Type>5</Type>
    <SequenceNumber>1</SequenceNumber>
    <Assembly>Eurofins.SharePoint.Dms.Edl.UI, Version=1.0.0.0, Culture=neutral, PublicKeyToken=704b6069f408a1b8</Assembly>
    <Class>Eurofins.SharePoint.Dms.Edl.UI.MainDocumentEventReceiver</Class>
    <Data/>
    <Filter/>
  </Receiver>
  <Receiver>
    <Name>MainDocumentItemDeleted</Name>
    <Synchronization>Asynchronous</Synchronization>
    <Type>10003</Type>
    <SequenceNumber>1</SequenceNumber>
    <Assembly>Eurofins.SharePoint.Dms.Edl.UI, Version=1.0.0.0, Culture=neutral, PublicKeyToken=704b6069f408a1b8</Assembly>
    <Class>Eurofins.SharePoint.Dms.Edl.UI.MainDocumentEventReceiver</Class>
    <Data/>
    <Filter/>
  </Receiver>
  <Receiver>
    <Name>MainDocumentItemDeleting</Name>
    <Synchronization>Synchronous</Synchronization>
    <Type>3</Type>
    <SequenceNumber>1</SequenceNumber>
    <Assembly>Eurofins.SharePoint.Dms.Edl.UI, Version=1.0.0.0, Culture=neutral, PublicKeyToken=704b6069f408a1b8</Assembly>
    <Class>Eurofins.SharePoint.Dms.Edl.UI.MainDocumentEventReceiver</Class>
    <Data/>
    <Filter/>
  </Receiver>
  <Receiver>
    <Name>MainDocumentItemFileMoved</Name>
    <Synchronization>Asynchronous</Synchronization>
    <Type>10009</Type>
    <SequenceNumber>1</SequenceNumber>
    <Assembly>Eurofins.SharePoint.Dms.Edl.UI, Version=1.0.0.0, Culture=neutral, PublicKeyToken=704b6069f408a1b8</Assembly>
    <Class>Eurofins.SharePoint.Dms.Edl.UI.MainDocumentEventReceiver</Class>
    <Data/>
    <Filter/>
  </Receiver>
  <Receiver>
    <Name>MainDocumentItemFileMoving</Name>
    <Synchronization>Synchronous</Synchronization>
    <Type>9</Type>
    <SequenceNumber>1</SequenceNumber>
    <Assembly>Eurofins.SharePoint.Dms.Edl.UI, Version=1.0.0.0, Culture=neutral, PublicKeyToken=704b6069f408a1b8</Assembly>
    <Class>Eurofins.SharePoint.Dms.Edl.UI.MainDocumentEventReceiver</Class>
    <Data/>
    <Filter/>
  </Receiver>
  <Receiver>
    <Name>MainDocumentItemUncheckedOut</Name>
    <Synchronization>Asynchronous</Synchronization>
    <Type>10006</Type>
    <SequenceNumber>1</SequenceNumber>
    <Assembly>Eurofins.SharePoint.Dms.Edl.UI, Version=1.0.0.0, Culture=neutral, PublicKeyToken=704b6069f408a1b8</Assembly>
    <Class>Eurofins.SharePoint.Dms.Edl.UI.MainDocumentEventReceiver</Class>
    <Data/>
    <Filter/>
  </Receiver>
  <Receiver>
    <Name>MainDocumentItemUncheckingOut</Name>
    <Synchronization>Synchronous</Synchronization>
    <Type>6</Type>
    <SequenceNumber>1</SequenceNumber>
    <Assembly>Eurofins.SharePoint.Dms.Edl.UI, Version=1.0.0.0, Culture=neutral, PublicKeyToken=704b6069f408a1b8</Assembly>
    <Class>Eurofins.SharePoint.Dms.Edl.UI.MainDocumentEventReceiver</Class>
    <Data/>
    <Filter/>
  </Receiver>
  <Receiver>
    <Name>MainDocumentItemUpdated</Name>
    <Synchronization>Synchronous</Synchronization>
    <Type>10002</Type>
    <SequenceNumber>1</SequenceNumber>
    <Assembly>Eurofins.SharePoint.Dms.Edl.UI, Version=1.0.0.0, Culture=neutral, PublicKeyToken=704b6069f408a1b8</Assembly>
    <Class>Eurofins.SharePoint.Dms.Edl.UI.MainDocumentEventReceiver</Class>
    <Data/>
    <Filter/>
  </Receiver>
  <Receiver>
    <Name>MainDocumentItemUpdating</Name>
    <Synchronization>Synchronous</Synchronization>
    <Type>2</Type>
    <SequenceNumber>1</SequenceNumber>
    <Assembly>Eurofins.SharePoint.Dms.Edl.UI, Version=1.0.0.0, Culture=neutral, PublicKeyToken=704b6069f408a1b8</Assembly>
    <Class>Eurofins.SharePoint.Dms.Edl.UI.MainDocumentEventReceiver</Class>
    <Data/>
    <Filter/>
  </Receiver>
</spe:Receivers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Corporate Document" ma:contentTypeID="0x0101EF010083475EECD7871B4998A08ED3035338E5" ma:contentTypeVersion="6" ma:contentTypeDescription="Standard Eurofins  Corporate Documents Templates" ma:contentTypeScope="" ma:versionID="c551d250dd2cefc718bbca6b575b764b">
  <xsd:schema xmlns:xsd="http://www.w3.org/2001/XMLSchema" xmlns:xs="http://www.w3.org/2001/XMLSchema" xmlns:p="http://schemas.microsoft.com/office/2006/metadata/properties" xmlns:ns1="http://schemas.microsoft.com/sharepoint/v3" xmlns:ns2="http://schemas.microsoft.com/sharepoint/v3/fields" targetNamespace="http://schemas.microsoft.com/office/2006/metadata/properties" ma:root="true" ma:fieldsID="3d212981c03b63d34ecff032c0bbcf1d" ns1:_="" ns2:_="">
    <xsd:import namespace="http://schemas.microsoft.com/sharepoint/v3"/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Document_x0020_Reference" minOccurs="0"/>
                <xsd:element ref="ns2:DivisionText" minOccurs="0"/>
                <xsd:element ref="ns2:BusinessLineText" minOccurs="0"/>
                <xsd:element ref="ns2:BusinessUnitsClustersText" minOccurs="0"/>
                <xsd:element ref="ns2:BusinessUnitsText" minOccurs="0"/>
                <xsd:element ref="ns2:DocumentClassification" minOccurs="0"/>
                <xsd:element ref="ns2:Document_x0020_Category" minOccurs="0"/>
                <xsd:element ref="ns2:Document_x0020_Type" minOccurs="0"/>
                <xsd:element ref="ns2:Confidentiality_x0020_Level" minOccurs="0"/>
                <xsd:element ref="ns2:Document_x0020_Version" minOccurs="0"/>
                <xsd:element ref="ns2:Section" minOccurs="0"/>
                <xsd:element ref="ns2:Recipients" minOccurs="0"/>
                <xsd:element ref="ns2:ApprovedOnDate" minOccurs="0"/>
                <xsd:element ref="ns2:ApprovedOn" minOccurs="0"/>
                <xsd:element ref="ns2:ApprovedBy" minOccurs="0"/>
                <xsd:element ref="ns2:Document_x0020_Business_x0020_Code" minOccurs="0"/>
                <xsd:element ref="ns1:Editor" minOccurs="0"/>
                <xsd:element ref="ns2:__ArchivingMessage" minOccurs="0"/>
                <xsd:element ref="ns2:__ArchivingDebugInfo" minOccurs="0"/>
                <xsd:element ref="ns2:DocumentCountry" minOccurs="0"/>
                <xsd:element ref="ns2:Document_x0020_Country" minOccurs="0"/>
                <xsd:element ref="ns2:DocumentLanguage" minOccurs="0"/>
                <xsd:element ref="ns2:Document_x0020_Language" minOccurs="0"/>
                <xsd:element ref="ns2:DocumentNameWithoutExtension" minOccurs="0"/>
                <xsd:element ref="ns2:EditorText" minOccurs="0"/>
                <xsd:element ref="ns2:LastModifiedText" minOccurs="0"/>
                <xsd:element ref="ns2:FileNameText" minOccurs="0"/>
                <xsd:element ref="ns2:DocumentBusiness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Editor" ma:index="20" nillable="true" ma:displayName="Last mod. by" ma:list="UserInfo" ma:internalName="Editor" ma:readOnly="tru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Document_x0020_Reference" ma:index="1" nillable="true" ma:displayName="E.D.R." ma:description="Auto-Generated Eurofins Document Reference (E.D.R.) associated to the document" ma:indexed="true" ma:internalName="Document_x0020_Reference" ma:readOnly="true">
      <xsd:simpleType>
        <xsd:restriction base="dms:Text"/>
      </xsd:simpleType>
    </xsd:element>
    <xsd:element name="DivisionText" ma:index="4" nillable="true" ma:displayName="Division" ma:description="Choose a division" ma:internalName="DivisionText" ma:readOnly="true">
      <xsd:simpleType>
        <xsd:restriction base="dms:Text"/>
      </xsd:simpleType>
    </xsd:element>
    <xsd:element name="BusinessLineText" ma:index="5" nillable="true" ma:displayName="Business Line" ma:description="Choose a Business Line" ma:internalName="BusinessLineText" ma:readOnly="true">
      <xsd:simpleType>
        <xsd:restriction base="dms:Text"/>
      </xsd:simpleType>
    </xsd:element>
    <xsd:element name="BusinessUnitsClustersText" ma:index="6" nillable="true" ma:displayName="BU Cluster" ma:description="Choose a Business Units Clusters" ma:internalName="BusinessUnitsClustersText" ma:readOnly="true">
      <xsd:simpleType>
        <xsd:restriction base="dms:Text"/>
      </xsd:simpleType>
    </xsd:element>
    <xsd:element name="BusinessUnitsText" ma:index="7" nillable="true" ma:displayName="Business Unit" ma:description="Choose a Business Unit" ma:internalName="BusinessUnitsText" ma:readOnly="true">
      <xsd:simpleType>
        <xsd:restriction base="dms:Text"/>
      </xsd:simpleType>
    </xsd:element>
    <xsd:element name="DocumentClassification" ma:index="8" nillable="true" ma:displayName="Classification" ma:default=";#DocumentCategory;#3#123;#DocumentType;#;#" ma:description="The document classification (category &amp; type)" ma:hidden="true" ma:internalName="DocumentClassification">
      <xsd:simpleType>
        <xsd:restriction base="dms:Unknown"/>
      </xsd:simpleType>
    </xsd:element>
    <xsd:element name="Document_x0020_Category" ma:index="9" nillable="true" ma:displayName="Document Category" ma:description="Choose a Document Category" ma:internalName="Document_x0020_Category" ma:readOnly="true">
      <xsd:simpleType>
        <xsd:restriction base="dms:Text"/>
      </xsd:simpleType>
    </xsd:element>
    <xsd:element name="Document_x0020_Type" ma:index="10" nillable="true" ma:displayName="Type of Document" ma:description="Choose a Type of Document" ma:internalName="Document_x0020_Type" ma:readOnly="true">
      <xsd:simpleType>
        <xsd:restriction base="dms:Text"/>
      </xsd:simpleType>
    </xsd:element>
    <xsd:element name="Confidentiality_x0020_Level" ma:index="11" nillable="true" ma:displayName="Confidentiality Levels" ma:default="Eurofins Internal" ma:description="Restriction's level of the document" ma:format="Dropdown" ma:internalName="Confidentiality_x0020_Level" ma:readOnly="false">
      <xsd:simpleType>
        <xsd:union memberTypes="dms:Text">
          <xsd:simpleType>
            <xsd:restriction base="dms:Choice">
              <xsd:enumeration value="Secret"/>
              <xsd:enumeration value="Confidential"/>
              <xsd:enumeration value="Eurofins Internal"/>
              <xsd:enumeration value="Public"/>
            </xsd:restriction>
          </xsd:simpleType>
        </xsd:union>
      </xsd:simpleType>
    </xsd:element>
    <xsd:element name="Document_x0020_Version" ma:index="12" nillable="true" ma:displayName="Document version" ma:description="Only for storing version number in a text field for being displayed in Office" ma:internalName="Document_x0020_Version" ma:readOnly="true">
      <xsd:simpleType>
        <xsd:restriction base="dms:Text"/>
      </xsd:simpleType>
    </xsd:element>
    <xsd:element name="Section" ma:index="13" nillable="true" ma:displayName="Section" ma:description="Storage section in Eurofins DMS" ma:internalName="Section" ma:readOnly="true">
      <xsd:simpleType>
        <xsd:restriction base="dms:Text"/>
      </xsd:simpleType>
    </xsd:element>
    <xsd:element name="Recipients" ma:index="14" nillable="true" ma:displayName="Recipients" ma:description="Enter one or more recipients if it is relevant" ma:internalName="Recipients" ma:readOnly="false">
      <xsd:simpleType>
        <xsd:restriction base="dms:Text"/>
      </xsd:simpleType>
    </xsd:element>
    <xsd:element name="ApprovedOnDate" ma:index="15" nillable="true" ma:displayName="Approved On" ma:description="Date of approval" ma:format="DateOnly" ma:internalName="ApprovedOnDate">
      <xsd:simpleType>
        <xsd:restriction base="dms:DateTime"/>
      </xsd:simpleType>
    </xsd:element>
    <xsd:element name="ApprovedOn" ma:index="16" nillable="true" ma:displayName="Approved On" ma:default="" ma:description="Date of approval" ma:internalName="ApprovedOn" ma:readOnly="true">
      <xsd:simpleType>
        <xsd:restriction base="dms:Text"/>
      </xsd:simpleType>
    </xsd:element>
    <xsd:element name="ApprovedBy" ma:index="17" nillable="true" ma:displayName="Approved By" ma:description="Name of the approver" ma:internalName="ApprovedBy">
      <xsd:simpleType>
        <xsd:restriction base="dms:Text"/>
      </xsd:simpleType>
    </xsd:element>
    <xsd:element name="Document_x0020_Business_x0020_Code" ma:index="18" nillable="true" ma:displayName="Business code" ma:description="Business Code associated to the document." ma:hidden="true" ma:internalName="Document_x0020_Business_x0020_Code" ma:readOnly="true">
      <xsd:simpleType>
        <xsd:restriction base="dms:Text"/>
      </xsd:simpleType>
    </xsd:element>
    <xsd:element name="__ArchivingMessage" ma:index="24" nillable="true" ma:displayName="Archiving Message" ma:description="The message when the document has an archiving request" ma:hidden="true" ma:internalName="__ArchivingMessage" ma:readOnly="true">
      <xsd:simpleType>
        <xsd:restriction base="dms:Text"/>
      </xsd:simpleType>
    </xsd:element>
    <xsd:element name="__ArchivingDebugInfo" ma:index="25" nillable="true" ma:displayName="Archiving Debug" ma:description="Contains the archiving request information" ma:hidden="true" ma:internalName="__ArchivingDebugInfo" ma:readOnly="true">
      <xsd:simpleType>
        <xsd:restriction base="dms:Text"/>
      </xsd:simpleType>
    </xsd:element>
    <xsd:element name="DocumentCountry" ma:index="26" nillable="true" ma:displayName="Country" ma:default=";#Country;#112#2;#" ma:description="Origin of the document" ma:hidden="true" ma:internalName="DocumentCountry">
      <xsd:simpleType>
        <xsd:restriction base="dms:Unknown"/>
      </xsd:simpleType>
    </xsd:element>
    <xsd:element name="Document_x0020_Country" ma:index="27" nillable="true" ma:displayName="Country" ma:default="" ma:description="Origin of the document" ma:internalName="Document_x0020_Country" ma:readOnly="true">
      <xsd:simpleType>
        <xsd:restriction base="dms:Text"/>
      </xsd:simpleType>
    </xsd:element>
    <xsd:element name="DocumentLanguage" ma:index="28" nillable="true" ma:displayName="Language" ma:default=";#Language;#2#2;#" ma:description="Language of the document" ma:hidden="true" ma:internalName="DocumentLanguage">
      <xsd:simpleType>
        <xsd:restriction base="dms:Unknown"/>
      </xsd:simpleType>
    </xsd:element>
    <xsd:element name="Document_x0020_Language" ma:index="29" nillable="true" ma:displayName="Language" ma:description="Language of the document" ma:internalName="Document_x0020_Language" ma:readOnly="true">
      <xsd:simpleType>
        <xsd:restriction base="dms:Text"/>
      </xsd:simpleType>
    </xsd:element>
    <xsd:element name="DocumentNameWithoutExtension" ma:index="30" nillable="true" ma:displayName="Document Name without Extension" ma:description="The Document Name without Extension" ma:internalName="DocumentNameWithoutExtension" ma:readOnly="true">
      <xsd:simpleType>
        <xsd:restriction base="dms:Text"/>
      </xsd:simpleType>
    </xsd:element>
    <xsd:element name="EditorText" ma:index="31" nillable="true" ma:displayName="Editor" ma:description="The login name of the user last editing this item." ma:internalName="EditorText" ma:readOnly="true">
      <xsd:simpleType>
        <xsd:restriction base="dms:Text"/>
      </xsd:simpleType>
    </xsd:element>
    <xsd:element name="LastModifiedText" ma:index="32" nillable="true" ma:displayName="Last Modified" ma:description="A string representing the date when this item was last modified." ma:internalName="LastModifiedText" ma:readOnly="true">
      <xsd:simpleType>
        <xsd:restriction base="dms:Text"/>
      </xsd:simpleType>
    </xsd:element>
    <xsd:element name="FileNameText" ma:index="33" nillable="true" ma:displayName="File Name" ma:description="The path to the location where this file resides." ma:internalName="FileNameText" ma:readOnly="true">
      <xsd:simpleType>
        <xsd:restriction base="dms:Note">
          <xsd:maxLength value="255"/>
        </xsd:restriction>
      </xsd:simpleType>
    </xsd:element>
    <xsd:element name="DocumentBusinessCode" ma:index="34" nillable="true" ma:displayName="Business code" ma:default=";#Division;#2#2859;#BusinessLine;#;#BUCluster;#;#BusinessUnit;#;#" ma:description="Business Code associated to the document." ma:hidden="true" ma:internalName="DocumentBusinessCod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axOccurs="1" ma:index="3" ma:displayName="Primary author"/>
        <xsd:element ref="dcterms:created" minOccurs="0" maxOccurs="1"/>
        <xsd:element ref="dc:identifier" minOccurs="0" maxOccurs="1"/>
        <xsd:element name="contentType" minOccurs="0" maxOccurs="1" type="xsd:string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9CE6E78-C22F-46E5-AF13-39ED707A589B}">
  <ds:schemaRefs>
    <ds:schemaRef ds:uri="http://purl.org/dc/elements/1.1/"/>
    <ds:schemaRef ds:uri="http://purl.org/dc/dcmitype/"/>
    <ds:schemaRef ds:uri="http://schemas.microsoft.com/sharepoint/v3/fields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sharepoint/v3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83B7EA9D-1281-4BF2-9691-8F0E1EBF4D8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ECF26A8-6E2B-4B7B-81D4-B15BA6A6D4DB}">
  <ds:schemaRefs>
    <ds:schemaRef ds:uri="http://schemas.microsoft.com/office/2006/metadata/longProperties"/>
  </ds:schemaRefs>
</ds:datastoreItem>
</file>

<file path=customXml/itemProps4.xml><?xml version="1.0" encoding="utf-8"?>
<ds:datastoreItem xmlns:ds="http://schemas.openxmlformats.org/officeDocument/2006/customXml" ds:itemID="{B6E053AD-F854-4963-9988-5D18FEBBD9CA}">
  <ds:schemaRefs>
    <ds:schemaRef ds:uri="http://schemas.microsoft.com/sharepoint/events"/>
  </ds:schemaRefs>
</ds:datastoreItem>
</file>

<file path=customXml/itemProps5.xml><?xml version="1.0" encoding="utf-8"?>
<ds:datastoreItem xmlns:ds="http://schemas.openxmlformats.org/officeDocument/2006/customXml" ds:itemID="{4B324EEE-D7E1-4C3C-AB09-1267E3D45A2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9318</TotalTime>
  <Words>765</Words>
  <Application>Microsoft Office PowerPoint</Application>
  <PresentationFormat>Custom</PresentationFormat>
  <Paragraphs>91</Paragraphs>
  <Slides>14</Slides>
  <Notes>13</Notes>
  <HiddenSlides>5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Calibri</vt:lpstr>
      <vt:lpstr>Arial</vt:lpstr>
      <vt:lpstr>MS PGothic</vt:lpstr>
      <vt:lpstr>Lato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Sample ID &amp; Lab 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Future of smart farming...</vt:lpstr>
      <vt:lpstr>Thank You!</vt:lpstr>
      <vt:lpstr>PowerPoint Presentation</vt:lpstr>
    </vt:vector>
  </TitlesOfParts>
  <Company>Eurofins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Genevieve Randall</dc:creator>
  <cp:lastModifiedBy>Mary Mattison</cp:lastModifiedBy>
  <cp:revision>424</cp:revision>
  <dcterms:created xsi:type="dcterms:W3CDTF">2017-07-12T18:35:56Z</dcterms:created>
  <dcterms:modified xsi:type="dcterms:W3CDTF">2022-04-05T19:11:20Z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ection">
    <vt:lpwstr>Food</vt:lpwstr>
  </property>
  <property fmtid="{D5CDD505-2E9C-101B-9397-08002B2CF9AE}" pid="3" name="ApprovedOn">
    <vt:lpwstr/>
  </property>
  <property fmtid="{D5CDD505-2E9C-101B-9397-08002B2CF9AE}" pid="4" name="DivisionText">
    <vt:lpwstr>Food, Feed &amp; Agrosoil Testing North America</vt:lpwstr>
  </property>
  <property fmtid="{D5CDD505-2E9C-101B-9397-08002B2CF9AE}" pid="5" name="Document Country">
    <vt:lpwstr>USA</vt:lpwstr>
  </property>
  <property fmtid="{D5CDD505-2E9C-101B-9397-08002B2CF9AE}" pid="6" name="Document Reference">
    <vt:lpwstr>1-US-MK-PRE-01848521</vt:lpwstr>
  </property>
  <property fmtid="{D5CDD505-2E9C-101B-9397-08002B2CF9AE}" pid="7" name="BusinessLineText">
    <vt:lpwstr/>
  </property>
  <property fmtid="{D5CDD505-2E9C-101B-9397-08002B2CF9AE}" pid="8" name="Document Category">
    <vt:lpwstr>Marketing</vt:lpwstr>
  </property>
  <property fmtid="{D5CDD505-2E9C-101B-9397-08002B2CF9AE}" pid="9" name="Document Language">
    <vt:lpwstr>ENGLISH</vt:lpwstr>
  </property>
  <property fmtid="{D5CDD505-2E9C-101B-9397-08002B2CF9AE}" pid="10" name="Document_x0020_Business_x0020_Code">
    <vt:lpwstr>Food, Feed &amp; Agrosoil Testing North America</vt:lpwstr>
  </property>
  <property fmtid="{D5CDD505-2E9C-101B-9397-08002B2CF9AE}" pid="11" name="DocumentNameWithoutExtension">
    <vt:lpwstr>Blank Corporate Template_light</vt:lpwstr>
  </property>
  <property fmtid="{D5CDD505-2E9C-101B-9397-08002B2CF9AE}" pid="12" name="Document_x0020_Reference">
    <vt:lpwstr>1-US-MK-PRE-01848521</vt:lpwstr>
  </property>
  <property fmtid="{D5CDD505-2E9C-101B-9397-08002B2CF9AE}" pid="13" name="BusinessUnitsClustersText">
    <vt:lpwstr/>
  </property>
  <property fmtid="{D5CDD505-2E9C-101B-9397-08002B2CF9AE}" pid="14" name="BusinessUnitsText">
    <vt:lpwstr/>
  </property>
  <property fmtid="{D5CDD505-2E9C-101B-9397-08002B2CF9AE}" pid="15" name="Document Type">
    <vt:lpwstr>Presentation</vt:lpwstr>
  </property>
  <property fmtid="{D5CDD505-2E9C-101B-9397-08002B2CF9AE}" pid="16" name="Document Version">
    <vt:lpwstr>0.1</vt:lpwstr>
  </property>
  <property fmtid="{D5CDD505-2E9C-101B-9397-08002B2CF9AE}" pid="17" name="EditorText">
    <vt:lpwstr>Monika Sharma (QN6Y)</vt:lpwstr>
  </property>
  <property fmtid="{D5CDD505-2E9C-101B-9397-08002B2CF9AE}" pid="18" name="LastModifiedText">
    <vt:lpwstr>7/26/2019</vt:lpwstr>
  </property>
  <property fmtid="{D5CDD505-2E9C-101B-9397-08002B2CF9AE}" pid="19" name="FileNameText">
    <vt:lpwstr>https://us.dms.eurofins.local/food/Marketing/Templates/PowerPoints/Blank Corporate Template_light.ppt</vt:lpwstr>
  </property>
</Properties>
</file>